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82" r:id="rId3"/>
    <p:sldId id="476" r:id="rId4"/>
    <p:sldId id="480" r:id="rId5"/>
    <p:sldId id="481" r:id="rId6"/>
    <p:sldId id="482" r:id="rId7"/>
    <p:sldId id="483" r:id="rId8"/>
    <p:sldId id="477" r:id="rId9"/>
    <p:sldId id="484" r:id="rId10"/>
    <p:sldId id="506" r:id="rId11"/>
    <p:sldId id="488" r:id="rId12"/>
    <p:sldId id="490" r:id="rId13"/>
    <p:sldId id="487" r:id="rId14"/>
    <p:sldId id="504" r:id="rId15"/>
    <p:sldId id="491" r:id="rId16"/>
    <p:sldId id="492" r:id="rId17"/>
    <p:sldId id="493" r:id="rId18"/>
    <p:sldId id="496" r:id="rId19"/>
    <p:sldId id="495" r:id="rId20"/>
    <p:sldId id="494" r:id="rId21"/>
    <p:sldId id="498" r:id="rId22"/>
    <p:sldId id="499" r:id="rId23"/>
    <p:sldId id="500" r:id="rId24"/>
    <p:sldId id="505" r:id="rId25"/>
    <p:sldId id="502" r:id="rId26"/>
    <p:sldId id="503" r:id="rId27"/>
    <p:sldId id="507" r:id="rId28"/>
    <p:sldId id="501" r:id="rId29"/>
    <p:sldId id="497" r:id="rId30"/>
    <p:sldId id="273" r:id="rId31"/>
    <p:sldId id="274" r:id="rId32"/>
    <p:sldId id="275" r:id="rId33"/>
    <p:sldId id="27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476"/>
            <p14:sldId id="480"/>
            <p14:sldId id="481"/>
            <p14:sldId id="482"/>
            <p14:sldId id="483"/>
            <p14:sldId id="477"/>
            <p14:sldId id="484"/>
            <p14:sldId id="506"/>
            <p14:sldId id="488"/>
            <p14:sldId id="490"/>
            <p14:sldId id="487"/>
            <p14:sldId id="504"/>
            <p14:sldId id="491"/>
            <p14:sldId id="492"/>
            <p14:sldId id="493"/>
            <p14:sldId id="496"/>
            <p14:sldId id="495"/>
            <p14:sldId id="494"/>
            <p14:sldId id="498"/>
            <p14:sldId id="499"/>
            <p14:sldId id="500"/>
            <p14:sldId id="505"/>
            <p14:sldId id="502"/>
            <p14:sldId id="503"/>
            <p14:sldId id="507"/>
            <p14:sldId id="501"/>
            <p14:sldId id="497"/>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6447" autoAdjust="0"/>
  </p:normalViewPr>
  <p:slideViewPr>
    <p:cSldViewPr snapToGrid="0">
      <p:cViewPr varScale="1">
        <p:scale>
          <a:sx n="111" d="100"/>
          <a:sy n="111" d="100"/>
        </p:scale>
        <p:origin x="166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 Id="rId9" Type="http://schemas.openxmlformats.org/officeDocument/2006/relationships/image" Target="../media/image6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3.wmf"/><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5" Type="http://schemas.openxmlformats.org/officeDocument/2006/relationships/image" Target="../media/image79.wmf"/><Relationship Id="rId4" Type="http://schemas.openxmlformats.org/officeDocument/2006/relationships/image" Target="../media/image7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2.wmf"/><Relationship Id="rId7" Type="http://schemas.openxmlformats.org/officeDocument/2006/relationships/image" Target="../media/image86.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 Id="rId4" Type="http://schemas.openxmlformats.org/officeDocument/2006/relationships/image" Target="../media/image90.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3.wmf"/><Relationship Id="rId7" Type="http://schemas.openxmlformats.org/officeDocument/2006/relationships/image" Target="../media/image97.wmf"/><Relationship Id="rId2" Type="http://schemas.openxmlformats.org/officeDocument/2006/relationships/image" Target="../media/image92.wmf"/><Relationship Id="rId1" Type="http://schemas.openxmlformats.org/officeDocument/2006/relationships/image" Target="../media/image91.wmf"/><Relationship Id="rId6" Type="http://schemas.openxmlformats.org/officeDocument/2006/relationships/image" Target="../media/image96.wmf"/><Relationship Id="rId5" Type="http://schemas.openxmlformats.org/officeDocument/2006/relationships/image" Target="../media/image95.wmf"/><Relationship Id="rId4" Type="http://schemas.openxmlformats.org/officeDocument/2006/relationships/image" Target="../media/image94.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image" Target="../media/image100.wmf"/><Relationship Id="rId7" Type="http://schemas.openxmlformats.org/officeDocument/2006/relationships/image" Target="../media/image104.wmf"/><Relationship Id="rId2" Type="http://schemas.openxmlformats.org/officeDocument/2006/relationships/image" Target="../media/image99.wmf"/><Relationship Id="rId1" Type="http://schemas.openxmlformats.org/officeDocument/2006/relationships/image" Target="../media/image98.wmf"/><Relationship Id="rId6" Type="http://schemas.openxmlformats.org/officeDocument/2006/relationships/image" Target="../media/image103.wmf"/><Relationship Id="rId5" Type="http://schemas.openxmlformats.org/officeDocument/2006/relationships/image" Target="../media/image102.wmf"/><Relationship Id="rId4" Type="http://schemas.openxmlformats.org/officeDocument/2006/relationships/image" Target="../media/image101.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13.wmf"/><Relationship Id="rId3" Type="http://schemas.openxmlformats.org/officeDocument/2006/relationships/image" Target="../media/image108.wmf"/><Relationship Id="rId7" Type="http://schemas.openxmlformats.org/officeDocument/2006/relationships/image" Target="../media/image112.wmf"/><Relationship Id="rId2" Type="http://schemas.openxmlformats.org/officeDocument/2006/relationships/image" Target="../media/image107.wmf"/><Relationship Id="rId1" Type="http://schemas.openxmlformats.org/officeDocument/2006/relationships/image" Target="../media/image106.wmf"/><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 Id="rId9" Type="http://schemas.openxmlformats.org/officeDocument/2006/relationships/image" Target="../media/image19.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 Id="rId6" Type="http://schemas.openxmlformats.org/officeDocument/2006/relationships/image" Target="../media/image119.wmf"/><Relationship Id="rId5" Type="http://schemas.openxmlformats.org/officeDocument/2006/relationships/image" Target="../media/image118.wmf"/><Relationship Id="rId4" Type="http://schemas.openxmlformats.org/officeDocument/2006/relationships/image" Target="../media/image117.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image" Target="../media/image120.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26.wmf"/><Relationship Id="rId1" Type="http://schemas.openxmlformats.org/officeDocument/2006/relationships/image" Target="../media/image125.wmf"/><Relationship Id="rId4" Type="http://schemas.openxmlformats.org/officeDocument/2006/relationships/image" Target="../media/image128.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image" Target="../media/image130.wmf"/><Relationship Id="rId1" Type="http://schemas.openxmlformats.org/officeDocument/2006/relationships/image" Target="../media/image129.wmf"/><Relationship Id="rId4" Type="http://schemas.openxmlformats.org/officeDocument/2006/relationships/image" Target="../media/image1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 Id="rId5" Type="http://schemas.openxmlformats.org/officeDocument/2006/relationships/image" Target="../media/image24.wmf"/><Relationship Id="rId4"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 Id="rId4"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34.wmf"/><Relationship Id="rId7" Type="http://schemas.openxmlformats.org/officeDocument/2006/relationships/image" Target="../media/image45.wmf"/><Relationship Id="rId2" Type="http://schemas.openxmlformats.org/officeDocument/2006/relationships/image" Target="../media/image33.wmf"/><Relationship Id="rId1" Type="http://schemas.openxmlformats.org/officeDocument/2006/relationships/image" Target="../media/image41.wmf"/><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30.wmf"/><Relationship Id="rId1" Type="http://schemas.openxmlformats.org/officeDocument/2006/relationships/image" Target="../media/image29.wmf"/><Relationship Id="rId6" Type="http://schemas.openxmlformats.org/officeDocument/2006/relationships/image" Target="../media/image51.wmf"/><Relationship Id="rId5" Type="http://schemas.openxmlformats.org/officeDocument/2006/relationships/image" Target="../media/image50.wmf"/><Relationship Id="rId10" Type="http://schemas.openxmlformats.org/officeDocument/2006/relationships/image" Target="../media/image55.wmf"/><Relationship Id="rId4" Type="http://schemas.openxmlformats.org/officeDocument/2006/relationships/image" Target="../media/image49.wmf"/><Relationship Id="rId9"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2024-10-02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Projections and best approximations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CA"/>
              <a:t>Projections and best approximations</a:t>
            </a:r>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a:t>Projections and best approximations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CA"/>
              <a:t>Projections and best approximations</a:t>
            </a:r>
            <a:endParaRPr lang="en-CA" dirty="0"/>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CA"/>
              <a:t>Projections and best approximations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CA"/>
              <a:t>Projections and best approximations</a:t>
            </a:r>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CA"/>
              <a:t>Projections and best approximations</a:t>
            </a:r>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a:t>Projections and best approximations</a:t>
            </a:r>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Projections and best approximations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CA"/>
              <a:t>Projections and best approximations</a:t>
            </a:r>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a:t>Projections and best approximations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4.bin"/><Relationship Id="rId3" Type="http://schemas.microsoft.com/office/2007/relationships/media" Target="../media/media10.wav"/><Relationship Id="rId7" Type="http://schemas.openxmlformats.org/officeDocument/2006/relationships/image" Target="../media/image31.wmf"/><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oleObject" Target="../embeddings/oleObject23.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10.wav"/><Relationship Id="rId9" Type="http://schemas.openxmlformats.org/officeDocument/2006/relationships/image" Target="../media/image32.wmf"/></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oleObject" Target="../embeddings/oleObject27.bin"/><Relationship Id="rId18" Type="http://schemas.openxmlformats.org/officeDocument/2006/relationships/image" Target="../media/image35.wmf"/><Relationship Id="rId3" Type="http://schemas.microsoft.com/office/2007/relationships/media" Target="../media/media11.wav"/><Relationship Id="rId21" Type="http://schemas.openxmlformats.org/officeDocument/2006/relationships/oleObject" Target="../embeddings/oleObject31.bin"/><Relationship Id="rId7" Type="http://schemas.openxmlformats.org/officeDocument/2006/relationships/image" Target="../media/image39.png"/><Relationship Id="rId12" Type="http://schemas.openxmlformats.org/officeDocument/2006/relationships/image" Target="../media/image30.wmf"/><Relationship Id="rId17" Type="http://schemas.openxmlformats.org/officeDocument/2006/relationships/oleObject" Target="../embeddings/oleObject29.bin"/><Relationship Id="rId2" Type="http://schemas.openxmlformats.org/officeDocument/2006/relationships/tags" Target="../tags/tag9.xml"/><Relationship Id="rId16" Type="http://schemas.openxmlformats.org/officeDocument/2006/relationships/image" Target="../media/image34.wmf"/><Relationship Id="rId20" Type="http://schemas.openxmlformats.org/officeDocument/2006/relationships/image" Target="../media/image36.wmf"/><Relationship Id="rId1" Type="http://schemas.openxmlformats.org/officeDocument/2006/relationships/vmlDrawing" Target="../drawings/vmlDrawing7.vml"/><Relationship Id="rId6" Type="http://schemas.openxmlformats.org/officeDocument/2006/relationships/image" Target="../media/image38.png"/><Relationship Id="rId11" Type="http://schemas.openxmlformats.org/officeDocument/2006/relationships/oleObject" Target="../embeddings/oleObject26.bin"/><Relationship Id="rId5" Type="http://schemas.openxmlformats.org/officeDocument/2006/relationships/slideLayout" Target="../slideLayouts/slideLayout2.xml"/><Relationship Id="rId15" Type="http://schemas.openxmlformats.org/officeDocument/2006/relationships/oleObject" Target="../embeddings/oleObject28.bin"/><Relationship Id="rId23" Type="http://schemas.openxmlformats.org/officeDocument/2006/relationships/image" Target="../media/image9.png"/><Relationship Id="rId10" Type="http://schemas.openxmlformats.org/officeDocument/2006/relationships/image" Target="../media/image29.wmf"/><Relationship Id="rId19" Type="http://schemas.openxmlformats.org/officeDocument/2006/relationships/oleObject" Target="../embeddings/oleObject30.bin"/><Relationship Id="rId4" Type="http://schemas.openxmlformats.org/officeDocument/2006/relationships/audio" Target="../media/media11.wav"/><Relationship Id="rId9" Type="http://schemas.openxmlformats.org/officeDocument/2006/relationships/oleObject" Target="../embeddings/oleObject25.bin"/><Relationship Id="rId14" Type="http://schemas.openxmlformats.org/officeDocument/2006/relationships/image" Target="../media/image33.wmf"/><Relationship Id="rId22" Type="http://schemas.openxmlformats.org/officeDocument/2006/relationships/image" Target="../media/image37.wmf"/></Relationships>
</file>

<file path=ppt/slides/_rels/slide12.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oleObject" Target="../embeddings/oleObject35.bin"/><Relationship Id="rId18" Type="http://schemas.openxmlformats.org/officeDocument/2006/relationships/image" Target="../media/image44.wmf"/><Relationship Id="rId3" Type="http://schemas.microsoft.com/office/2007/relationships/media" Target="../media/media12.wav"/><Relationship Id="rId21" Type="http://schemas.openxmlformats.org/officeDocument/2006/relationships/oleObject" Target="../embeddings/oleObject39.bin"/><Relationship Id="rId7" Type="http://schemas.openxmlformats.org/officeDocument/2006/relationships/oleObject" Target="../embeddings/oleObject32.bin"/><Relationship Id="rId12" Type="http://schemas.openxmlformats.org/officeDocument/2006/relationships/image" Target="../media/image34.wmf"/><Relationship Id="rId17" Type="http://schemas.openxmlformats.org/officeDocument/2006/relationships/oleObject" Target="../embeddings/oleObject37.bin"/><Relationship Id="rId2" Type="http://schemas.openxmlformats.org/officeDocument/2006/relationships/tags" Target="../tags/tag10.xml"/><Relationship Id="rId16" Type="http://schemas.openxmlformats.org/officeDocument/2006/relationships/image" Target="../media/image43.wmf"/><Relationship Id="rId20" Type="http://schemas.openxmlformats.org/officeDocument/2006/relationships/image" Target="../media/image45.wmf"/><Relationship Id="rId1" Type="http://schemas.openxmlformats.org/officeDocument/2006/relationships/vmlDrawing" Target="../drawings/vmlDrawing8.vml"/><Relationship Id="rId6" Type="http://schemas.openxmlformats.org/officeDocument/2006/relationships/image" Target="../media/image47.png"/><Relationship Id="rId11" Type="http://schemas.openxmlformats.org/officeDocument/2006/relationships/oleObject" Target="../embeddings/oleObject34.bin"/><Relationship Id="rId5" Type="http://schemas.openxmlformats.org/officeDocument/2006/relationships/slideLayout" Target="../slideLayouts/slideLayout2.xml"/><Relationship Id="rId15" Type="http://schemas.openxmlformats.org/officeDocument/2006/relationships/oleObject" Target="../embeddings/oleObject36.bin"/><Relationship Id="rId23" Type="http://schemas.openxmlformats.org/officeDocument/2006/relationships/image" Target="../media/image9.png"/><Relationship Id="rId10" Type="http://schemas.openxmlformats.org/officeDocument/2006/relationships/image" Target="../media/image33.wmf"/><Relationship Id="rId19" Type="http://schemas.openxmlformats.org/officeDocument/2006/relationships/oleObject" Target="../embeddings/oleObject38.bin"/><Relationship Id="rId4" Type="http://schemas.openxmlformats.org/officeDocument/2006/relationships/audio" Target="../media/media12.wav"/><Relationship Id="rId9" Type="http://schemas.openxmlformats.org/officeDocument/2006/relationships/oleObject" Target="../embeddings/oleObject33.bin"/><Relationship Id="rId14" Type="http://schemas.openxmlformats.org/officeDocument/2006/relationships/image" Target="../media/image42.wmf"/><Relationship Id="rId22" Type="http://schemas.openxmlformats.org/officeDocument/2006/relationships/image" Target="../media/image46.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49.wmf"/><Relationship Id="rId18" Type="http://schemas.openxmlformats.org/officeDocument/2006/relationships/oleObject" Target="../embeddings/oleObject46.bin"/><Relationship Id="rId26" Type="http://schemas.openxmlformats.org/officeDocument/2006/relationships/image" Target="../media/image9.png"/><Relationship Id="rId3" Type="http://schemas.microsoft.com/office/2007/relationships/media" Target="../media/media13.wav"/><Relationship Id="rId21" Type="http://schemas.openxmlformats.org/officeDocument/2006/relationships/image" Target="../media/image53.wmf"/><Relationship Id="rId7" Type="http://schemas.openxmlformats.org/officeDocument/2006/relationships/image" Target="../media/image29.wmf"/><Relationship Id="rId12" Type="http://schemas.openxmlformats.org/officeDocument/2006/relationships/oleObject" Target="../embeddings/oleObject43.bin"/><Relationship Id="rId17" Type="http://schemas.openxmlformats.org/officeDocument/2006/relationships/image" Target="../media/image51.wmf"/><Relationship Id="rId25" Type="http://schemas.openxmlformats.org/officeDocument/2006/relationships/image" Target="../media/image55.wmf"/><Relationship Id="rId2" Type="http://schemas.openxmlformats.org/officeDocument/2006/relationships/tags" Target="../tags/tag11.xml"/><Relationship Id="rId16" Type="http://schemas.openxmlformats.org/officeDocument/2006/relationships/oleObject" Target="../embeddings/oleObject45.bin"/><Relationship Id="rId20" Type="http://schemas.openxmlformats.org/officeDocument/2006/relationships/oleObject" Target="../embeddings/oleObject47.bin"/><Relationship Id="rId1" Type="http://schemas.openxmlformats.org/officeDocument/2006/relationships/vmlDrawing" Target="../drawings/vmlDrawing9.vml"/><Relationship Id="rId6" Type="http://schemas.openxmlformats.org/officeDocument/2006/relationships/oleObject" Target="../embeddings/oleObject40.bin"/><Relationship Id="rId11" Type="http://schemas.openxmlformats.org/officeDocument/2006/relationships/image" Target="../media/image48.wmf"/><Relationship Id="rId24" Type="http://schemas.openxmlformats.org/officeDocument/2006/relationships/oleObject" Target="../embeddings/oleObject49.bin"/><Relationship Id="rId5" Type="http://schemas.openxmlformats.org/officeDocument/2006/relationships/slideLayout" Target="../slideLayouts/slideLayout2.xml"/><Relationship Id="rId15" Type="http://schemas.openxmlformats.org/officeDocument/2006/relationships/image" Target="../media/image50.wmf"/><Relationship Id="rId23" Type="http://schemas.openxmlformats.org/officeDocument/2006/relationships/image" Target="../media/image54.wmf"/><Relationship Id="rId10" Type="http://schemas.openxmlformats.org/officeDocument/2006/relationships/oleObject" Target="../embeddings/oleObject42.bin"/><Relationship Id="rId19" Type="http://schemas.openxmlformats.org/officeDocument/2006/relationships/image" Target="../media/image52.wmf"/><Relationship Id="rId4" Type="http://schemas.openxmlformats.org/officeDocument/2006/relationships/audio" Target="../media/media13.wav"/><Relationship Id="rId9" Type="http://schemas.openxmlformats.org/officeDocument/2006/relationships/image" Target="../media/image30.wmf"/><Relationship Id="rId14" Type="http://schemas.openxmlformats.org/officeDocument/2006/relationships/oleObject" Target="../embeddings/oleObject44.bin"/><Relationship Id="rId22" Type="http://schemas.openxmlformats.org/officeDocument/2006/relationships/oleObject" Target="../embeddings/oleObject48.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57.wmf"/><Relationship Id="rId18" Type="http://schemas.openxmlformats.org/officeDocument/2006/relationships/oleObject" Target="../embeddings/oleObject56.bin"/><Relationship Id="rId3" Type="http://schemas.microsoft.com/office/2007/relationships/media" Target="../media/media14.wav"/><Relationship Id="rId21" Type="http://schemas.openxmlformats.org/officeDocument/2006/relationships/image" Target="../media/image61.wmf"/><Relationship Id="rId7" Type="http://schemas.openxmlformats.org/officeDocument/2006/relationships/image" Target="../media/image29.wmf"/><Relationship Id="rId12" Type="http://schemas.openxmlformats.org/officeDocument/2006/relationships/oleObject" Target="../embeddings/oleObject53.bin"/><Relationship Id="rId17" Type="http://schemas.openxmlformats.org/officeDocument/2006/relationships/image" Target="../media/image59.wmf"/><Relationship Id="rId2" Type="http://schemas.openxmlformats.org/officeDocument/2006/relationships/tags" Target="../tags/tag12.xml"/><Relationship Id="rId16" Type="http://schemas.openxmlformats.org/officeDocument/2006/relationships/oleObject" Target="../embeddings/oleObject55.bin"/><Relationship Id="rId20" Type="http://schemas.openxmlformats.org/officeDocument/2006/relationships/oleObject" Target="../embeddings/oleObject57.bin"/><Relationship Id="rId1" Type="http://schemas.openxmlformats.org/officeDocument/2006/relationships/vmlDrawing" Target="../drawings/vmlDrawing10.vml"/><Relationship Id="rId6" Type="http://schemas.openxmlformats.org/officeDocument/2006/relationships/oleObject" Target="../embeddings/oleObject50.bin"/><Relationship Id="rId11" Type="http://schemas.openxmlformats.org/officeDocument/2006/relationships/image" Target="../media/image56.wmf"/><Relationship Id="rId24" Type="http://schemas.openxmlformats.org/officeDocument/2006/relationships/image" Target="../media/image9.png"/><Relationship Id="rId5" Type="http://schemas.openxmlformats.org/officeDocument/2006/relationships/slideLayout" Target="../slideLayouts/slideLayout2.xml"/><Relationship Id="rId15" Type="http://schemas.openxmlformats.org/officeDocument/2006/relationships/image" Target="../media/image58.wmf"/><Relationship Id="rId23" Type="http://schemas.openxmlformats.org/officeDocument/2006/relationships/image" Target="../media/image62.wmf"/><Relationship Id="rId10" Type="http://schemas.openxmlformats.org/officeDocument/2006/relationships/oleObject" Target="../embeddings/oleObject52.bin"/><Relationship Id="rId19" Type="http://schemas.openxmlformats.org/officeDocument/2006/relationships/image" Target="../media/image60.wmf"/><Relationship Id="rId4" Type="http://schemas.openxmlformats.org/officeDocument/2006/relationships/audio" Target="../media/media14.wav"/><Relationship Id="rId9" Type="http://schemas.openxmlformats.org/officeDocument/2006/relationships/image" Target="../media/image30.wmf"/><Relationship Id="rId14" Type="http://schemas.openxmlformats.org/officeDocument/2006/relationships/oleObject" Target="../embeddings/oleObject54.bin"/><Relationship Id="rId22" Type="http://schemas.openxmlformats.org/officeDocument/2006/relationships/oleObject" Target="../embeddings/oleObject58.bin"/></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0.bin"/><Relationship Id="rId3" Type="http://schemas.microsoft.com/office/2007/relationships/media" Target="../media/media15.wav"/><Relationship Id="rId7" Type="http://schemas.openxmlformats.org/officeDocument/2006/relationships/image" Target="../media/image63.wmf"/><Relationship Id="rId12" Type="http://schemas.openxmlformats.org/officeDocument/2006/relationships/image" Target="../media/image9.png"/><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oleObject" Target="../embeddings/oleObject59.bin"/><Relationship Id="rId11" Type="http://schemas.openxmlformats.org/officeDocument/2006/relationships/image" Target="../media/image65.wmf"/><Relationship Id="rId5" Type="http://schemas.openxmlformats.org/officeDocument/2006/relationships/slideLayout" Target="../slideLayouts/slideLayout2.xml"/><Relationship Id="rId10" Type="http://schemas.openxmlformats.org/officeDocument/2006/relationships/oleObject" Target="../embeddings/oleObject61.bin"/><Relationship Id="rId4" Type="http://schemas.openxmlformats.org/officeDocument/2006/relationships/audio" Target="../media/media15.wav"/><Relationship Id="rId9" Type="http://schemas.openxmlformats.org/officeDocument/2006/relationships/image" Target="../media/image64.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63.bin"/><Relationship Id="rId3" Type="http://schemas.microsoft.com/office/2007/relationships/media" Target="../media/media16.wav"/><Relationship Id="rId7" Type="http://schemas.openxmlformats.org/officeDocument/2006/relationships/image" Target="../media/image66.wmf"/><Relationship Id="rId12" Type="http://schemas.openxmlformats.org/officeDocument/2006/relationships/image" Target="../media/image9.png"/><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oleObject" Target="../embeddings/oleObject62.bin"/><Relationship Id="rId11" Type="http://schemas.openxmlformats.org/officeDocument/2006/relationships/image" Target="../media/image68.wmf"/><Relationship Id="rId5" Type="http://schemas.openxmlformats.org/officeDocument/2006/relationships/slideLayout" Target="../slideLayouts/slideLayout2.xml"/><Relationship Id="rId10" Type="http://schemas.openxmlformats.org/officeDocument/2006/relationships/oleObject" Target="../embeddings/oleObject64.bin"/><Relationship Id="rId4" Type="http://schemas.openxmlformats.org/officeDocument/2006/relationships/audio" Target="../media/media16.wav"/><Relationship Id="rId9" Type="http://schemas.openxmlformats.org/officeDocument/2006/relationships/image" Target="../media/image67.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6.bin"/><Relationship Id="rId13" Type="http://schemas.openxmlformats.org/officeDocument/2006/relationships/image" Target="../media/image71.wmf"/><Relationship Id="rId18" Type="http://schemas.openxmlformats.org/officeDocument/2006/relationships/oleObject" Target="../embeddings/oleObject71.bin"/><Relationship Id="rId3" Type="http://schemas.microsoft.com/office/2007/relationships/media" Target="../media/media17.wav"/><Relationship Id="rId7" Type="http://schemas.openxmlformats.org/officeDocument/2006/relationships/image" Target="../media/image63.wmf"/><Relationship Id="rId12" Type="http://schemas.openxmlformats.org/officeDocument/2006/relationships/oleObject" Target="../embeddings/oleObject68.bin"/><Relationship Id="rId17" Type="http://schemas.openxmlformats.org/officeDocument/2006/relationships/image" Target="../media/image73.wmf"/><Relationship Id="rId2" Type="http://schemas.openxmlformats.org/officeDocument/2006/relationships/tags" Target="../tags/tag15.xml"/><Relationship Id="rId16" Type="http://schemas.openxmlformats.org/officeDocument/2006/relationships/oleObject" Target="../embeddings/oleObject70.bin"/><Relationship Id="rId20" Type="http://schemas.openxmlformats.org/officeDocument/2006/relationships/image" Target="../media/image9.png"/><Relationship Id="rId1" Type="http://schemas.openxmlformats.org/officeDocument/2006/relationships/vmlDrawing" Target="../drawings/vmlDrawing13.vml"/><Relationship Id="rId6" Type="http://schemas.openxmlformats.org/officeDocument/2006/relationships/oleObject" Target="../embeddings/oleObject65.bin"/><Relationship Id="rId11" Type="http://schemas.openxmlformats.org/officeDocument/2006/relationships/image" Target="../media/image70.wmf"/><Relationship Id="rId5" Type="http://schemas.openxmlformats.org/officeDocument/2006/relationships/slideLayout" Target="../slideLayouts/slideLayout2.xml"/><Relationship Id="rId15" Type="http://schemas.openxmlformats.org/officeDocument/2006/relationships/image" Target="../media/image72.wmf"/><Relationship Id="rId10" Type="http://schemas.openxmlformats.org/officeDocument/2006/relationships/oleObject" Target="../embeddings/oleObject67.bin"/><Relationship Id="rId19" Type="http://schemas.openxmlformats.org/officeDocument/2006/relationships/image" Target="../media/image74.wmf"/><Relationship Id="rId4" Type="http://schemas.openxmlformats.org/officeDocument/2006/relationships/audio" Target="../media/media17.wav"/><Relationship Id="rId9" Type="http://schemas.openxmlformats.org/officeDocument/2006/relationships/image" Target="../media/image69.wmf"/><Relationship Id="rId14" Type="http://schemas.openxmlformats.org/officeDocument/2006/relationships/oleObject" Target="../embeddings/oleObject69.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78.wmf"/><Relationship Id="rId3" Type="http://schemas.microsoft.com/office/2007/relationships/media" Target="../media/media18.wav"/><Relationship Id="rId7" Type="http://schemas.openxmlformats.org/officeDocument/2006/relationships/image" Target="../media/image75.wmf"/><Relationship Id="rId12" Type="http://schemas.openxmlformats.org/officeDocument/2006/relationships/oleObject" Target="../embeddings/oleObject75.bin"/><Relationship Id="rId2" Type="http://schemas.openxmlformats.org/officeDocument/2006/relationships/tags" Target="../tags/tag16.xml"/><Relationship Id="rId16" Type="http://schemas.openxmlformats.org/officeDocument/2006/relationships/image" Target="../media/image9.png"/><Relationship Id="rId1" Type="http://schemas.openxmlformats.org/officeDocument/2006/relationships/vmlDrawing" Target="../drawings/vmlDrawing14.vml"/><Relationship Id="rId6" Type="http://schemas.openxmlformats.org/officeDocument/2006/relationships/oleObject" Target="../embeddings/oleObject72.bin"/><Relationship Id="rId11" Type="http://schemas.openxmlformats.org/officeDocument/2006/relationships/image" Target="../media/image77.wmf"/><Relationship Id="rId5" Type="http://schemas.openxmlformats.org/officeDocument/2006/relationships/slideLayout" Target="../slideLayouts/slideLayout2.xml"/><Relationship Id="rId15" Type="http://schemas.openxmlformats.org/officeDocument/2006/relationships/image" Target="../media/image79.wmf"/><Relationship Id="rId10" Type="http://schemas.openxmlformats.org/officeDocument/2006/relationships/oleObject" Target="../embeddings/oleObject74.bin"/><Relationship Id="rId4" Type="http://schemas.openxmlformats.org/officeDocument/2006/relationships/audio" Target="../media/media18.wav"/><Relationship Id="rId9" Type="http://schemas.openxmlformats.org/officeDocument/2006/relationships/image" Target="../media/image76.wmf"/><Relationship Id="rId14" Type="http://schemas.openxmlformats.org/officeDocument/2006/relationships/oleObject" Target="../embeddings/oleObject76.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83.wmf"/><Relationship Id="rId18" Type="http://schemas.openxmlformats.org/officeDocument/2006/relationships/oleObject" Target="../embeddings/oleObject83.bin"/><Relationship Id="rId3" Type="http://schemas.microsoft.com/office/2007/relationships/media" Target="../media/media19.wav"/><Relationship Id="rId7" Type="http://schemas.openxmlformats.org/officeDocument/2006/relationships/image" Target="../media/image80.wmf"/><Relationship Id="rId12" Type="http://schemas.openxmlformats.org/officeDocument/2006/relationships/oleObject" Target="../embeddings/oleObject80.bin"/><Relationship Id="rId17" Type="http://schemas.openxmlformats.org/officeDocument/2006/relationships/image" Target="../media/image85.wmf"/><Relationship Id="rId2" Type="http://schemas.openxmlformats.org/officeDocument/2006/relationships/tags" Target="../tags/tag17.xml"/><Relationship Id="rId16" Type="http://schemas.openxmlformats.org/officeDocument/2006/relationships/oleObject" Target="../embeddings/oleObject82.bin"/><Relationship Id="rId20" Type="http://schemas.openxmlformats.org/officeDocument/2006/relationships/image" Target="../media/image9.png"/><Relationship Id="rId1" Type="http://schemas.openxmlformats.org/officeDocument/2006/relationships/vmlDrawing" Target="../drawings/vmlDrawing15.vml"/><Relationship Id="rId6" Type="http://schemas.openxmlformats.org/officeDocument/2006/relationships/oleObject" Target="../embeddings/oleObject77.bin"/><Relationship Id="rId11" Type="http://schemas.openxmlformats.org/officeDocument/2006/relationships/image" Target="../media/image82.wmf"/><Relationship Id="rId5" Type="http://schemas.openxmlformats.org/officeDocument/2006/relationships/slideLayout" Target="../slideLayouts/slideLayout2.xml"/><Relationship Id="rId15" Type="http://schemas.openxmlformats.org/officeDocument/2006/relationships/image" Target="../media/image84.wmf"/><Relationship Id="rId10" Type="http://schemas.openxmlformats.org/officeDocument/2006/relationships/oleObject" Target="../embeddings/oleObject79.bin"/><Relationship Id="rId19" Type="http://schemas.openxmlformats.org/officeDocument/2006/relationships/image" Target="../media/image86.wmf"/><Relationship Id="rId4" Type="http://schemas.openxmlformats.org/officeDocument/2006/relationships/audio" Target="../media/media19.wav"/><Relationship Id="rId9" Type="http://schemas.openxmlformats.org/officeDocument/2006/relationships/image" Target="../media/image81.wmf"/><Relationship Id="rId14" Type="http://schemas.openxmlformats.org/officeDocument/2006/relationships/oleObject" Target="../embeddings/oleObject81.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5.bin"/><Relationship Id="rId13" Type="http://schemas.openxmlformats.org/officeDocument/2006/relationships/image" Target="../media/image90.wmf"/><Relationship Id="rId3" Type="http://schemas.microsoft.com/office/2007/relationships/media" Target="../media/media20.wav"/><Relationship Id="rId7" Type="http://schemas.openxmlformats.org/officeDocument/2006/relationships/image" Target="../media/image87.wmf"/><Relationship Id="rId12" Type="http://schemas.openxmlformats.org/officeDocument/2006/relationships/oleObject" Target="../embeddings/oleObject87.bin"/><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oleObject" Target="../embeddings/oleObject84.bin"/><Relationship Id="rId11" Type="http://schemas.openxmlformats.org/officeDocument/2006/relationships/image" Target="../media/image89.wmf"/><Relationship Id="rId5" Type="http://schemas.openxmlformats.org/officeDocument/2006/relationships/slideLayout" Target="../slideLayouts/slideLayout2.xml"/><Relationship Id="rId10" Type="http://schemas.openxmlformats.org/officeDocument/2006/relationships/oleObject" Target="../embeddings/oleObject86.bin"/><Relationship Id="rId4" Type="http://schemas.openxmlformats.org/officeDocument/2006/relationships/audio" Target="../media/media20.wav"/><Relationship Id="rId9" Type="http://schemas.openxmlformats.org/officeDocument/2006/relationships/image" Target="../media/image88.wmf"/><Relationship Id="rId1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94.wmf"/><Relationship Id="rId18" Type="http://schemas.openxmlformats.org/officeDocument/2006/relationships/oleObject" Target="../embeddings/oleObject94.bin"/><Relationship Id="rId3" Type="http://schemas.microsoft.com/office/2007/relationships/media" Target="../media/media21.wav"/><Relationship Id="rId7" Type="http://schemas.openxmlformats.org/officeDocument/2006/relationships/image" Target="../media/image91.wmf"/><Relationship Id="rId12" Type="http://schemas.openxmlformats.org/officeDocument/2006/relationships/oleObject" Target="../embeddings/oleObject91.bin"/><Relationship Id="rId17" Type="http://schemas.openxmlformats.org/officeDocument/2006/relationships/image" Target="../media/image96.wmf"/><Relationship Id="rId2" Type="http://schemas.openxmlformats.org/officeDocument/2006/relationships/tags" Target="../tags/tag19.xml"/><Relationship Id="rId16" Type="http://schemas.openxmlformats.org/officeDocument/2006/relationships/oleObject" Target="../embeddings/oleObject93.bin"/><Relationship Id="rId20" Type="http://schemas.openxmlformats.org/officeDocument/2006/relationships/image" Target="../media/image9.png"/><Relationship Id="rId1" Type="http://schemas.openxmlformats.org/officeDocument/2006/relationships/vmlDrawing" Target="../drawings/vmlDrawing17.vml"/><Relationship Id="rId6" Type="http://schemas.openxmlformats.org/officeDocument/2006/relationships/oleObject" Target="../embeddings/oleObject88.bin"/><Relationship Id="rId11" Type="http://schemas.openxmlformats.org/officeDocument/2006/relationships/image" Target="../media/image93.wmf"/><Relationship Id="rId5" Type="http://schemas.openxmlformats.org/officeDocument/2006/relationships/slideLayout" Target="../slideLayouts/slideLayout2.xml"/><Relationship Id="rId15" Type="http://schemas.openxmlformats.org/officeDocument/2006/relationships/image" Target="../media/image95.wmf"/><Relationship Id="rId10" Type="http://schemas.openxmlformats.org/officeDocument/2006/relationships/oleObject" Target="../embeddings/oleObject90.bin"/><Relationship Id="rId19" Type="http://schemas.openxmlformats.org/officeDocument/2006/relationships/image" Target="../media/image97.wmf"/><Relationship Id="rId4" Type="http://schemas.openxmlformats.org/officeDocument/2006/relationships/audio" Target="../media/media21.wav"/><Relationship Id="rId9" Type="http://schemas.openxmlformats.org/officeDocument/2006/relationships/image" Target="../media/image92.wmf"/><Relationship Id="rId14" Type="http://schemas.openxmlformats.org/officeDocument/2006/relationships/oleObject" Target="../embeddings/oleObject92.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101.wmf"/><Relationship Id="rId18" Type="http://schemas.openxmlformats.org/officeDocument/2006/relationships/oleObject" Target="../embeddings/oleObject101.bin"/><Relationship Id="rId3" Type="http://schemas.microsoft.com/office/2007/relationships/media" Target="../media/media22.wav"/><Relationship Id="rId21" Type="http://schemas.openxmlformats.org/officeDocument/2006/relationships/image" Target="../media/image105.wmf"/><Relationship Id="rId7" Type="http://schemas.openxmlformats.org/officeDocument/2006/relationships/image" Target="../media/image98.wmf"/><Relationship Id="rId12" Type="http://schemas.openxmlformats.org/officeDocument/2006/relationships/oleObject" Target="../embeddings/oleObject98.bin"/><Relationship Id="rId17" Type="http://schemas.openxmlformats.org/officeDocument/2006/relationships/image" Target="../media/image103.wmf"/><Relationship Id="rId2" Type="http://schemas.openxmlformats.org/officeDocument/2006/relationships/tags" Target="../tags/tag20.xml"/><Relationship Id="rId16" Type="http://schemas.openxmlformats.org/officeDocument/2006/relationships/oleObject" Target="../embeddings/oleObject100.bin"/><Relationship Id="rId20" Type="http://schemas.openxmlformats.org/officeDocument/2006/relationships/oleObject" Target="../embeddings/oleObject102.bin"/><Relationship Id="rId1" Type="http://schemas.openxmlformats.org/officeDocument/2006/relationships/vmlDrawing" Target="../drawings/vmlDrawing18.vml"/><Relationship Id="rId6" Type="http://schemas.openxmlformats.org/officeDocument/2006/relationships/oleObject" Target="../embeddings/oleObject95.bin"/><Relationship Id="rId11" Type="http://schemas.openxmlformats.org/officeDocument/2006/relationships/image" Target="../media/image100.wmf"/><Relationship Id="rId5" Type="http://schemas.openxmlformats.org/officeDocument/2006/relationships/slideLayout" Target="../slideLayouts/slideLayout2.xml"/><Relationship Id="rId15" Type="http://schemas.openxmlformats.org/officeDocument/2006/relationships/image" Target="../media/image102.wmf"/><Relationship Id="rId10" Type="http://schemas.openxmlformats.org/officeDocument/2006/relationships/oleObject" Target="../embeddings/oleObject97.bin"/><Relationship Id="rId19" Type="http://schemas.openxmlformats.org/officeDocument/2006/relationships/image" Target="../media/image104.wmf"/><Relationship Id="rId4" Type="http://schemas.openxmlformats.org/officeDocument/2006/relationships/audio" Target="../media/media22.wav"/><Relationship Id="rId9" Type="http://schemas.openxmlformats.org/officeDocument/2006/relationships/image" Target="../media/image99.wmf"/><Relationship Id="rId14" Type="http://schemas.openxmlformats.org/officeDocument/2006/relationships/oleObject" Target="../embeddings/oleObject99.bin"/><Relationship Id="rId22"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04.bin"/><Relationship Id="rId13" Type="http://schemas.openxmlformats.org/officeDocument/2006/relationships/image" Target="../media/image109.wmf"/><Relationship Id="rId18" Type="http://schemas.openxmlformats.org/officeDocument/2006/relationships/oleObject" Target="../embeddings/oleObject109.bin"/><Relationship Id="rId3" Type="http://schemas.microsoft.com/office/2007/relationships/media" Target="../media/media23.wav"/><Relationship Id="rId21" Type="http://schemas.openxmlformats.org/officeDocument/2006/relationships/image" Target="../media/image113.wmf"/><Relationship Id="rId7" Type="http://schemas.openxmlformats.org/officeDocument/2006/relationships/image" Target="../media/image106.wmf"/><Relationship Id="rId12" Type="http://schemas.openxmlformats.org/officeDocument/2006/relationships/oleObject" Target="../embeddings/oleObject106.bin"/><Relationship Id="rId17" Type="http://schemas.openxmlformats.org/officeDocument/2006/relationships/image" Target="../media/image111.wmf"/><Relationship Id="rId2" Type="http://schemas.openxmlformats.org/officeDocument/2006/relationships/tags" Target="../tags/tag21.xml"/><Relationship Id="rId16" Type="http://schemas.openxmlformats.org/officeDocument/2006/relationships/oleObject" Target="../embeddings/oleObject108.bin"/><Relationship Id="rId20" Type="http://schemas.openxmlformats.org/officeDocument/2006/relationships/oleObject" Target="../embeddings/oleObject110.bin"/><Relationship Id="rId1" Type="http://schemas.openxmlformats.org/officeDocument/2006/relationships/vmlDrawing" Target="../drawings/vmlDrawing19.vml"/><Relationship Id="rId6" Type="http://schemas.openxmlformats.org/officeDocument/2006/relationships/oleObject" Target="../embeddings/oleObject103.bin"/><Relationship Id="rId11" Type="http://schemas.openxmlformats.org/officeDocument/2006/relationships/image" Target="../media/image108.wmf"/><Relationship Id="rId5" Type="http://schemas.openxmlformats.org/officeDocument/2006/relationships/slideLayout" Target="../slideLayouts/slideLayout2.xml"/><Relationship Id="rId15" Type="http://schemas.openxmlformats.org/officeDocument/2006/relationships/image" Target="../media/image110.wmf"/><Relationship Id="rId10" Type="http://schemas.openxmlformats.org/officeDocument/2006/relationships/oleObject" Target="../embeddings/oleObject105.bin"/><Relationship Id="rId19" Type="http://schemas.openxmlformats.org/officeDocument/2006/relationships/image" Target="../media/image112.wmf"/><Relationship Id="rId4" Type="http://schemas.openxmlformats.org/officeDocument/2006/relationships/audio" Target="../media/media23.wav"/><Relationship Id="rId9" Type="http://schemas.openxmlformats.org/officeDocument/2006/relationships/image" Target="../media/image107.wmf"/><Relationship Id="rId14" Type="http://schemas.openxmlformats.org/officeDocument/2006/relationships/oleObject" Target="../embeddings/oleObject107.bin"/><Relationship Id="rId22"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112.bin"/><Relationship Id="rId13" Type="http://schemas.openxmlformats.org/officeDocument/2006/relationships/image" Target="../media/image117.wmf"/><Relationship Id="rId18" Type="http://schemas.openxmlformats.org/officeDocument/2006/relationships/image" Target="../media/image9.png"/><Relationship Id="rId3" Type="http://schemas.microsoft.com/office/2007/relationships/media" Target="../media/media24.wav"/><Relationship Id="rId7" Type="http://schemas.openxmlformats.org/officeDocument/2006/relationships/image" Target="../media/image114.wmf"/><Relationship Id="rId12" Type="http://schemas.openxmlformats.org/officeDocument/2006/relationships/oleObject" Target="../embeddings/oleObject114.bin"/><Relationship Id="rId17" Type="http://schemas.openxmlformats.org/officeDocument/2006/relationships/image" Target="../media/image119.wmf"/><Relationship Id="rId2" Type="http://schemas.openxmlformats.org/officeDocument/2006/relationships/tags" Target="../tags/tag22.xml"/><Relationship Id="rId16" Type="http://schemas.openxmlformats.org/officeDocument/2006/relationships/oleObject" Target="../embeddings/oleObject116.bin"/><Relationship Id="rId1" Type="http://schemas.openxmlformats.org/officeDocument/2006/relationships/vmlDrawing" Target="../drawings/vmlDrawing20.vml"/><Relationship Id="rId6" Type="http://schemas.openxmlformats.org/officeDocument/2006/relationships/oleObject" Target="../embeddings/oleObject111.bin"/><Relationship Id="rId11" Type="http://schemas.openxmlformats.org/officeDocument/2006/relationships/image" Target="../media/image116.wmf"/><Relationship Id="rId5" Type="http://schemas.openxmlformats.org/officeDocument/2006/relationships/slideLayout" Target="../slideLayouts/slideLayout2.xml"/><Relationship Id="rId15" Type="http://schemas.openxmlformats.org/officeDocument/2006/relationships/image" Target="../media/image118.wmf"/><Relationship Id="rId10" Type="http://schemas.openxmlformats.org/officeDocument/2006/relationships/oleObject" Target="../embeddings/oleObject113.bin"/><Relationship Id="rId4" Type="http://schemas.openxmlformats.org/officeDocument/2006/relationships/audio" Target="../media/media24.wav"/><Relationship Id="rId9" Type="http://schemas.openxmlformats.org/officeDocument/2006/relationships/image" Target="../media/image115.wmf"/><Relationship Id="rId14" Type="http://schemas.openxmlformats.org/officeDocument/2006/relationships/oleObject" Target="../embeddings/oleObject115.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18.bin"/><Relationship Id="rId3" Type="http://schemas.microsoft.com/office/2007/relationships/media" Target="../media/media25.wav"/><Relationship Id="rId7" Type="http://schemas.openxmlformats.org/officeDocument/2006/relationships/image" Target="../media/image120.wmf"/><Relationship Id="rId2" Type="http://schemas.openxmlformats.org/officeDocument/2006/relationships/tags" Target="../tags/tag23.xml"/><Relationship Id="rId1" Type="http://schemas.openxmlformats.org/officeDocument/2006/relationships/vmlDrawing" Target="../drawings/vmlDrawing21.vml"/><Relationship Id="rId6" Type="http://schemas.openxmlformats.org/officeDocument/2006/relationships/oleObject" Target="../embeddings/oleObject117.bin"/><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22.png"/><Relationship Id="rId4" Type="http://schemas.openxmlformats.org/officeDocument/2006/relationships/audio" Target="../media/media25.wav"/><Relationship Id="rId9" Type="http://schemas.openxmlformats.org/officeDocument/2006/relationships/image" Target="../media/image121.wmf"/></Relationships>
</file>

<file path=ppt/slides/_rels/slide26.xml.rels><?xml version="1.0" encoding="UTF-8" standalone="yes"?>
<Relationships xmlns="http://schemas.openxmlformats.org/package/2006/relationships"><Relationship Id="rId8" Type="http://schemas.openxmlformats.org/officeDocument/2006/relationships/image" Target="../media/image124.png"/><Relationship Id="rId3" Type="http://schemas.microsoft.com/office/2007/relationships/media" Target="../media/media26.wav"/><Relationship Id="rId7" Type="http://schemas.openxmlformats.org/officeDocument/2006/relationships/image" Target="../media/image123.wmf"/><Relationship Id="rId2" Type="http://schemas.openxmlformats.org/officeDocument/2006/relationships/tags" Target="../tags/tag24.xml"/><Relationship Id="rId1" Type="http://schemas.openxmlformats.org/officeDocument/2006/relationships/vmlDrawing" Target="../drawings/vmlDrawing22.vml"/><Relationship Id="rId6" Type="http://schemas.openxmlformats.org/officeDocument/2006/relationships/oleObject" Target="../embeddings/oleObject119.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26.wav"/><Relationship Id="rId9"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128.wmf"/><Relationship Id="rId3" Type="http://schemas.microsoft.com/office/2007/relationships/media" Target="../media/media27.wav"/><Relationship Id="rId7" Type="http://schemas.openxmlformats.org/officeDocument/2006/relationships/image" Target="../media/image125.wmf"/><Relationship Id="rId12" Type="http://schemas.openxmlformats.org/officeDocument/2006/relationships/oleObject" Target="../embeddings/oleObject123.bin"/><Relationship Id="rId2" Type="http://schemas.openxmlformats.org/officeDocument/2006/relationships/tags" Target="../tags/tag25.xml"/><Relationship Id="rId1" Type="http://schemas.openxmlformats.org/officeDocument/2006/relationships/vmlDrawing" Target="../drawings/vmlDrawing23.vml"/><Relationship Id="rId6" Type="http://schemas.openxmlformats.org/officeDocument/2006/relationships/oleObject" Target="../embeddings/oleObject120.bin"/><Relationship Id="rId11" Type="http://schemas.openxmlformats.org/officeDocument/2006/relationships/image" Target="../media/image127.wmf"/><Relationship Id="rId5" Type="http://schemas.openxmlformats.org/officeDocument/2006/relationships/slideLayout" Target="../slideLayouts/slideLayout2.xml"/><Relationship Id="rId10" Type="http://schemas.openxmlformats.org/officeDocument/2006/relationships/oleObject" Target="../embeddings/oleObject122.bin"/><Relationship Id="rId4" Type="http://schemas.openxmlformats.org/officeDocument/2006/relationships/audio" Target="../media/media27.wav"/><Relationship Id="rId9" Type="http://schemas.openxmlformats.org/officeDocument/2006/relationships/image" Target="../media/image126.wmf"/><Relationship Id="rId1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25.bin"/><Relationship Id="rId13" Type="http://schemas.openxmlformats.org/officeDocument/2006/relationships/image" Target="../media/image132.wmf"/><Relationship Id="rId3" Type="http://schemas.microsoft.com/office/2007/relationships/media" Target="../media/media28.wav"/><Relationship Id="rId7" Type="http://schemas.openxmlformats.org/officeDocument/2006/relationships/image" Target="../media/image129.wmf"/><Relationship Id="rId12" Type="http://schemas.openxmlformats.org/officeDocument/2006/relationships/oleObject" Target="../embeddings/oleObject127.bin"/><Relationship Id="rId2" Type="http://schemas.openxmlformats.org/officeDocument/2006/relationships/tags" Target="../tags/tag26.xml"/><Relationship Id="rId1" Type="http://schemas.openxmlformats.org/officeDocument/2006/relationships/vmlDrawing" Target="../drawings/vmlDrawing24.vml"/><Relationship Id="rId6" Type="http://schemas.openxmlformats.org/officeDocument/2006/relationships/oleObject" Target="../embeddings/oleObject124.bin"/><Relationship Id="rId11" Type="http://schemas.openxmlformats.org/officeDocument/2006/relationships/image" Target="../media/image131.wmf"/><Relationship Id="rId5" Type="http://schemas.openxmlformats.org/officeDocument/2006/relationships/slideLayout" Target="../slideLayouts/slideLayout2.xml"/><Relationship Id="rId10" Type="http://schemas.openxmlformats.org/officeDocument/2006/relationships/oleObject" Target="../embeddings/oleObject126.bin"/><Relationship Id="rId4" Type="http://schemas.openxmlformats.org/officeDocument/2006/relationships/audio" Target="../media/media28.wav"/><Relationship Id="rId9" Type="http://schemas.openxmlformats.org/officeDocument/2006/relationships/image" Target="../media/image130.wmf"/><Relationship Id="rId1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0.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5.wa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4.wmf"/><Relationship Id="rId18" Type="http://schemas.openxmlformats.org/officeDocument/2006/relationships/oleObject" Target="../embeddings/oleObject8.bin"/><Relationship Id="rId3" Type="http://schemas.microsoft.com/office/2007/relationships/media" Target="../media/media6.wav"/><Relationship Id="rId21" Type="http://schemas.openxmlformats.org/officeDocument/2006/relationships/image" Target="../media/image18.wmf"/><Relationship Id="rId7" Type="http://schemas.openxmlformats.org/officeDocument/2006/relationships/image" Target="../media/image11.wmf"/><Relationship Id="rId12" Type="http://schemas.openxmlformats.org/officeDocument/2006/relationships/oleObject" Target="../embeddings/oleObject5.bin"/><Relationship Id="rId17" Type="http://schemas.openxmlformats.org/officeDocument/2006/relationships/image" Target="../media/image16.wmf"/><Relationship Id="rId2" Type="http://schemas.openxmlformats.org/officeDocument/2006/relationships/tags" Target="../tags/tag4.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3.wmf"/><Relationship Id="rId24" Type="http://schemas.openxmlformats.org/officeDocument/2006/relationships/image" Target="../media/image9.png"/><Relationship Id="rId5" Type="http://schemas.openxmlformats.org/officeDocument/2006/relationships/slideLayout" Target="../slideLayouts/slideLayout2.xml"/><Relationship Id="rId15" Type="http://schemas.openxmlformats.org/officeDocument/2006/relationships/image" Target="../media/image15.wmf"/><Relationship Id="rId23" Type="http://schemas.openxmlformats.org/officeDocument/2006/relationships/image" Target="../media/image19.wmf"/><Relationship Id="rId10" Type="http://schemas.openxmlformats.org/officeDocument/2006/relationships/oleObject" Target="../embeddings/oleObject4.bin"/><Relationship Id="rId19" Type="http://schemas.openxmlformats.org/officeDocument/2006/relationships/image" Target="../media/image17.wmf"/><Relationship Id="rId4" Type="http://schemas.openxmlformats.org/officeDocument/2006/relationships/audio" Target="../media/media6.wav"/><Relationship Id="rId9" Type="http://schemas.openxmlformats.org/officeDocument/2006/relationships/image" Target="../media/image12.w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3.wmf"/><Relationship Id="rId3" Type="http://schemas.microsoft.com/office/2007/relationships/media" Target="../media/media7.wav"/><Relationship Id="rId7" Type="http://schemas.openxmlformats.org/officeDocument/2006/relationships/image" Target="../media/image20.wmf"/><Relationship Id="rId12" Type="http://schemas.openxmlformats.org/officeDocument/2006/relationships/oleObject" Target="../embeddings/oleObject14.bin"/><Relationship Id="rId2" Type="http://schemas.openxmlformats.org/officeDocument/2006/relationships/tags" Target="../tags/tag5.xml"/><Relationship Id="rId16" Type="http://schemas.openxmlformats.org/officeDocument/2006/relationships/image" Target="../media/image9.png"/><Relationship Id="rId1" Type="http://schemas.openxmlformats.org/officeDocument/2006/relationships/vmlDrawing" Target="../drawings/vmlDrawing3.vml"/><Relationship Id="rId6" Type="http://schemas.openxmlformats.org/officeDocument/2006/relationships/oleObject" Target="../embeddings/oleObject11.bin"/><Relationship Id="rId11" Type="http://schemas.openxmlformats.org/officeDocument/2006/relationships/image" Target="../media/image22.wmf"/><Relationship Id="rId5" Type="http://schemas.openxmlformats.org/officeDocument/2006/relationships/slideLayout" Target="../slideLayouts/slideLayout2.xml"/><Relationship Id="rId15" Type="http://schemas.openxmlformats.org/officeDocument/2006/relationships/image" Target="../media/image24.wmf"/><Relationship Id="rId10" Type="http://schemas.openxmlformats.org/officeDocument/2006/relationships/oleObject" Target="../embeddings/oleObject13.bin"/><Relationship Id="rId4" Type="http://schemas.openxmlformats.org/officeDocument/2006/relationships/audio" Target="../media/media7.wav"/><Relationship Id="rId9" Type="http://schemas.openxmlformats.org/officeDocument/2006/relationships/image" Target="../media/image21.wmf"/><Relationship Id="rId14" Type="http://schemas.openxmlformats.org/officeDocument/2006/relationships/oleObject" Target="../embeddings/oleObject15.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8.wmf"/><Relationship Id="rId3" Type="http://schemas.microsoft.com/office/2007/relationships/media" Target="../media/media8.wav"/><Relationship Id="rId7" Type="http://schemas.openxmlformats.org/officeDocument/2006/relationships/image" Target="../media/image25.wmf"/><Relationship Id="rId12" Type="http://schemas.openxmlformats.org/officeDocument/2006/relationships/oleObject" Target="../embeddings/oleObject19.bin"/><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16.bin"/><Relationship Id="rId11" Type="http://schemas.openxmlformats.org/officeDocument/2006/relationships/image" Target="../media/image27.wmf"/><Relationship Id="rId5" Type="http://schemas.openxmlformats.org/officeDocument/2006/relationships/slideLayout" Target="../slideLayouts/slideLayout2.xml"/><Relationship Id="rId10" Type="http://schemas.openxmlformats.org/officeDocument/2006/relationships/oleObject" Target="../embeddings/oleObject18.bin"/><Relationship Id="rId4" Type="http://schemas.openxmlformats.org/officeDocument/2006/relationships/audio" Target="../media/media8.wav"/><Relationship Id="rId9" Type="http://schemas.openxmlformats.org/officeDocument/2006/relationships/image" Target="../media/image26.wmf"/><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1.bin"/><Relationship Id="rId3" Type="http://schemas.microsoft.com/office/2007/relationships/media" Target="../media/media9.wav"/><Relationship Id="rId7" Type="http://schemas.openxmlformats.org/officeDocument/2006/relationships/image" Target="../media/image29.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20.bin"/><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oleObject" Target="../embeddings/oleObject22.bin"/><Relationship Id="rId4" Type="http://schemas.openxmlformats.org/officeDocument/2006/relationships/audio" Target="../media/media9.wav"/><Relationship Id="rId9" Type="http://schemas.openxmlformats.org/officeDocument/2006/relationships/image" Target="../media/image3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5.7 Projections and best approximations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593"/>
    </mc:Choice>
    <mc:Fallback xmlns="">
      <p:transition spd="slow" advTm="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Note that this formula assumes that            .</a:t>
            </a:r>
          </a:p>
          <a:p>
            <a:pPr lvl="1"/>
            <a:r>
              <a:rPr lang="en-US" dirty="0"/>
              <a:t>Let us define</a:t>
            </a:r>
          </a:p>
          <a:p>
            <a:pPr lvl="1"/>
            <a:endParaRPr lang="en-US" dirty="0"/>
          </a:p>
          <a:p>
            <a:pPr lvl="1"/>
            <a:endParaRPr lang="en-US" dirty="0"/>
          </a:p>
          <a:p>
            <a:pPr lvl="1"/>
            <a:endParaRPr lang="en-US" dirty="0"/>
          </a:p>
          <a:p>
            <a:pPr lvl="1"/>
            <a:r>
              <a:rPr lang="en-US" dirty="0"/>
              <a:t>That is, the best approximation of any vector by a multiple of the zero vector is the zero vector…	 </a:t>
            </a: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15" name="Object 14"/>
          <p:cNvGraphicFramePr>
            <a:graphicFrameLocks noChangeAspect="1"/>
          </p:cNvGraphicFramePr>
          <p:nvPr>
            <p:extLst>
              <p:ext uri="{D42A27DB-BD31-4B8C-83A1-F6EECF244321}">
                <p14:modId xmlns:p14="http://schemas.microsoft.com/office/powerpoint/2010/main" val="992860712"/>
              </p:ext>
            </p:extLst>
          </p:nvPr>
        </p:nvGraphicFramePr>
        <p:xfrm>
          <a:off x="3742182" y="2421509"/>
          <a:ext cx="1520825" cy="417513"/>
        </p:xfrm>
        <a:graphic>
          <a:graphicData uri="http://schemas.openxmlformats.org/presentationml/2006/ole">
            <mc:AlternateContent xmlns:mc="http://schemas.openxmlformats.org/markup-compatibility/2006">
              <mc:Choice xmlns:v="urn:schemas-microsoft-com:vml" Requires="v">
                <p:oleObj spid="_x0000_s6148" name="Equation" r:id="rId6" imgW="1282680" imgH="380880" progId="Equation.DSMT4">
                  <p:embed/>
                </p:oleObj>
              </mc:Choice>
              <mc:Fallback>
                <p:oleObj name="Equation" r:id="rId6" imgW="1282680" imgH="380880" progId="Equation.DSMT4">
                  <p:embed/>
                  <p:pic>
                    <p:nvPicPr>
                      <p:cNvPr id="0" name=""/>
                      <p:cNvPicPr>
                        <a:picLocks noChangeAspect="1" noChangeArrowheads="1"/>
                      </p:cNvPicPr>
                      <p:nvPr/>
                    </p:nvPicPr>
                    <p:blipFill>
                      <a:blip r:embed="rId7"/>
                      <a:srcRect/>
                      <a:stretch>
                        <a:fillRect/>
                      </a:stretch>
                    </p:blipFill>
                    <p:spPr bwMode="auto">
                      <a:xfrm>
                        <a:off x="3742182" y="2421509"/>
                        <a:ext cx="152082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048317982"/>
              </p:ext>
            </p:extLst>
          </p:nvPr>
        </p:nvGraphicFramePr>
        <p:xfrm>
          <a:off x="5217478" y="1700848"/>
          <a:ext cx="661987" cy="265112"/>
        </p:xfrm>
        <a:graphic>
          <a:graphicData uri="http://schemas.openxmlformats.org/presentationml/2006/ole">
            <mc:AlternateContent xmlns:mc="http://schemas.openxmlformats.org/markup-compatibility/2006">
              <mc:Choice xmlns:v="urn:schemas-microsoft-com:vml" Requires="v">
                <p:oleObj spid="_x0000_s6149" name="Equation" r:id="rId8" imgW="558720" imgH="241200" progId="Equation.DSMT4">
                  <p:embed/>
                </p:oleObj>
              </mc:Choice>
              <mc:Fallback>
                <p:oleObj name="Equation" r:id="rId8" imgW="558720" imgH="241200" progId="Equation.DSMT4">
                  <p:embed/>
                  <p:pic>
                    <p:nvPicPr>
                      <p:cNvPr id="0" name=""/>
                      <p:cNvPicPr>
                        <a:picLocks noChangeAspect="1" noChangeArrowheads="1"/>
                      </p:cNvPicPr>
                      <p:nvPr/>
                    </p:nvPicPr>
                    <p:blipFill>
                      <a:blip r:embed="rId9"/>
                      <a:srcRect/>
                      <a:stretch>
                        <a:fillRect/>
                      </a:stretch>
                    </p:blipFill>
                    <p:spPr bwMode="auto">
                      <a:xfrm>
                        <a:off x="5217478" y="1700848"/>
                        <a:ext cx="661987"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57911603"/>
      </p:ext>
    </p:extLst>
  </p:cSld>
  <p:clrMapOvr>
    <a:masterClrMapping/>
  </p:clrMapOvr>
  <mc:AlternateContent xmlns:mc="http://schemas.openxmlformats.org/markup-compatibility/2006" xmlns:p14="http://schemas.microsoft.com/office/powerpoint/2010/main">
    <mc:Choice Requires="p14">
      <p:transition spd="slow" p14:dur="2000" advTm="43809"/>
    </mc:Choice>
    <mc:Fallback xmlns="">
      <p:transition spd="slow" advTm="43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21" name="Picture 1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83844" y="2823728"/>
            <a:ext cx="4306438" cy="3813056"/>
          </a:xfrm>
          <a:prstGeom prst="rect">
            <a:avLst/>
          </a:prstGeom>
          <a:noFill/>
          <a:extLst>
            <a:ext uri="{909E8E84-426E-40DD-AFC4-6F175D3DCCD1}">
              <a14:hiddenFill xmlns:a14="http://schemas.microsoft.com/office/drawing/2010/main">
                <a:solidFill>
                  <a:srgbClr val="FFFFFF"/>
                </a:solidFill>
              </a14:hiddenFill>
            </a:ext>
          </a:extLst>
        </p:spPr>
      </p:pic>
      <p:pic>
        <p:nvPicPr>
          <p:cNvPr id="222222" name="Picture 14" descr="C:\Users\Douglas\Desktop\v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1361" y="2819156"/>
            <a:ext cx="3785624" cy="3817628"/>
          </a:xfrm>
          <a:prstGeom prst="rect">
            <a:avLst/>
          </a:prstGeom>
          <a:noFill/>
          <a:extLst>
            <a:ext uri="{909E8E84-426E-40DD-AFC4-6F175D3DCCD1}">
              <a14:hiddenFill xmlns:a14="http://schemas.microsoft.com/office/drawing/2010/main">
                <a:solidFill>
                  <a:srgbClr val="FFFFFF"/>
                </a:solidFill>
              </a14:hiddenFill>
            </a:ext>
          </a:extLst>
        </p:spPr>
      </p:pic>
      <p:pic>
        <p:nvPicPr>
          <p:cNvPr id="222223" name="Picture 15"/>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881361" y="2823728"/>
            <a:ext cx="3310134" cy="3813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For example, given                  and </a:t>
            </a:r>
          </a:p>
        </p:txBody>
      </p:sp>
      <p:sp>
        <p:nvSpPr>
          <p:cNvPr id="4" name="Footer Placeholder 3"/>
          <p:cNvSpPr>
            <a:spLocks noGrp="1"/>
          </p:cNvSpPr>
          <p:nvPr>
            <p:ph type="ftr" sz="quarter" idx="11"/>
          </p:nvPr>
        </p:nvSpPr>
        <p:spPr/>
        <p:txBody>
          <a:bodyPr/>
          <a:lstStyle/>
          <a:p>
            <a:r>
              <a:rPr lang="en-CA"/>
              <a:t>Projections and best approximations</a:t>
            </a:r>
            <a:endParaRPr lang="en-CA" dirty="0"/>
          </a:p>
        </p:txBody>
      </p:sp>
      <p:graphicFrame>
        <p:nvGraphicFramePr>
          <p:cNvPr id="18" name="Object 17"/>
          <p:cNvGraphicFramePr>
            <a:graphicFrameLocks noChangeAspect="1"/>
          </p:cNvGraphicFramePr>
          <p:nvPr>
            <p:extLst>
              <p:ext uri="{D42A27DB-BD31-4B8C-83A1-F6EECF244321}">
                <p14:modId xmlns:p14="http://schemas.microsoft.com/office/powerpoint/2010/main" val="4236624302"/>
              </p:ext>
            </p:extLst>
          </p:nvPr>
        </p:nvGraphicFramePr>
        <p:xfrm>
          <a:off x="2052875" y="2253703"/>
          <a:ext cx="949325" cy="822325"/>
        </p:xfrm>
        <a:graphic>
          <a:graphicData uri="http://schemas.openxmlformats.org/presentationml/2006/ole">
            <mc:AlternateContent xmlns:mc="http://schemas.openxmlformats.org/markup-compatibility/2006">
              <mc:Choice xmlns:v="urn:schemas-microsoft-com:vml" Requires="v">
                <p:oleObj spid="_x0000_s7177" name="Equation" r:id="rId9" imgW="799920" imgH="749160" progId="Equation.DSMT4">
                  <p:embed/>
                </p:oleObj>
              </mc:Choice>
              <mc:Fallback>
                <p:oleObj name="Equation" r:id="rId9" imgW="799920" imgH="749160" progId="Equation.DSMT4">
                  <p:embed/>
                  <p:pic>
                    <p:nvPicPr>
                      <p:cNvPr id="0" name=""/>
                      <p:cNvPicPr>
                        <a:picLocks noChangeAspect="1" noChangeArrowheads="1"/>
                      </p:cNvPicPr>
                      <p:nvPr/>
                    </p:nvPicPr>
                    <p:blipFill>
                      <a:blip r:embed="rId10"/>
                      <a:srcRect/>
                      <a:stretch>
                        <a:fillRect/>
                      </a:stretch>
                    </p:blipFill>
                    <p:spPr bwMode="auto">
                      <a:xfrm>
                        <a:off x="2052875" y="2253703"/>
                        <a:ext cx="94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38702521"/>
              </p:ext>
            </p:extLst>
          </p:nvPr>
        </p:nvGraphicFramePr>
        <p:xfrm>
          <a:off x="640354" y="2481409"/>
          <a:ext cx="1325563" cy="417512"/>
        </p:xfrm>
        <a:graphic>
          <a:graphicData uri="http://schemas.openxmlformats.org/presentationml/2006/ole">
            <mc:AlternateContent xmlns:mc="http://schemas.openxmlformats.org/markup-compatibility/2006">
              <mc:Choice xmlns:v="urn:schemas-microsoft-com:vml" Requires="v">
                <p:oleObj spid="_x0000_s7178" name="Equation" r:id="rId11" imgW="1117440" imgH="380880" progId="Equation.DSMT4">
                  <p:embed/>
                </p:oleObj>
              </mc:Choice>
              <mc:Fallback>
                <p:oleObj name="Equation" r:id="rId11" imgW="1117440" imgH="380880" progId="Equation.DSMT4">
                  <p:embed/>
                  <p:pic>
                    <p:nvPicPr>
                      <p:cNvPr id="0" name=""/>
                      <p:cNvPicPr>
                        <a:picLocks noChangeAspect="1" noChangeArrowheads="1"/>
                      </p:cNvPicPr>
                      <p:nvPr/>
                    </p:nvPicPr>
                    <p:blipFill>
                      <a:blip r:embed="rId12"/>
                      <a:srcRect/>
                      <a:stretch>
                        <a:fillRect/>
                      </a:stretch>
                    </p:blipFill>
                    <p:spPr bwMode="auto">
                      <a:xfrm>
                        <a:off x="640354" y="2481409"/>
                        <a:ext cx="13255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23421316"/>
              </p:ext>
            </p:extLst>
          </p:nvPr>
        </p:nvGraphicFramePr>
        <p:xfrm>
          <a:off x="3255269" y="1458913"/>
          <a:ext cx="896938" cy="803275"/>
        </p:xfrm>
        <a:graphic>
          <a:graphicData uri="http://schemas.openxmlformats.org/presentationml/2006/ole">
            <mc:AlternateContent xmlns:mc="http://schemas.openxmlformats.org/markup-compatibility/2006">
              <mc:Choice xmlns:v="urn:schemas-microsoft-com:vml" Requires="v">
                <p:oleObj spid="_x0000_s7179" name="Equation" r:id="rId13" imgW="761760" imgH="736560" progId="Equation.DSMT4">
                  <p:embed/>
                </p:oleObj>
              </mc:Choice>
              <mc:Fallback>
                <p:oleObj name="Equation" r:id="rId13" imgW="761760" imgH="736560" progId="Equation.DSMT4">
                  <p:embed/>
                  <p:pic>
                    <p:nvPicPr>
                      <p:cNvPr id="0" name=""/>
                      <p:cNvPicPr>
                        <a:picLocks noChangeAspect="1" noChangeArrowheads="1"/>
                      </p:cNvPicPr>
                      <p:nvPr/>
                    </p:nvPicPr>
                    <p:blipFill>
                      <a:blip r:embed="rId14"/>
                      <a:srcRect/>
                      <a:stretch>
                        <a:fillRect/>
                      </a:stretch>
                    </p:blipFill>
                    <p:spPr bwMode="auto">
                      <a:xfrm>
                        <a:off x="3255269" y="1458913"/>
                        <a:ext cx="89693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104507795"/>
              </p:ext>
            </p:extLst>
          </p:nvPr>
        </p:nvGraphicFramePr>
        <p:xfrm>
          <a:off x="4817015" y="1438275"/>
          <a:ext cx="958850" cy="803275"/>
        </p:xfrm>
        <a:graphic>
          <a:graphicData uri="http://schemas.openxmlformats.org/presentationml/2006/ole">
            <mc:AlternateContent xmlns:mc="http://schemas.openxmlformats.org/markup-compatibility/2006">
              <mc:Choice xmlns:v="urn:schemas-microsoft-com:vml" Requires="v">
                <p:oleObj spid="_x0000_s7180" name="Equation" r:id="rId15" imgW="812520" imgH="736560" progId="Equation.DSMT4">
                  <p:embed/>
                </p:oleObj>
              </mc:Choice>
              <mc:Fallback>
                <p:oleObj name="Equation" r:id="rId15" imgW="812520" imgH="736560" progId="Equation.DSMT4">
                  <p:embed/>
                  <p:pic>
                    <p:nvPicPr>
                      <p:cNvPr id="0" name=""/>
                      <p:cNvPicPr>
                        <a:picLocks noChangeAspect="1" noChangeArrowheads="1"/>
                      </p:cNvPicPr>
                      <p:nvPr/>
                    </p:nvPicPr>
                    <p:blipFill>
                      <a:blip r:embed="rId16"/>
                      <a:srcRect/>
                      <a:stretch>
                        <a:fillRect/>
                      </a:stretch>
                    </p:blipFill>
                    <p:spPr bwMode="auto">
                      <a:xfrm>
                        <a:off x="4817015" y="1438275"/>
                        <a:ext cx="9588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834528427"/>
              </p:ext>
            </p:extLst>
          </p:nvPr>
        </p:nvGraphicFramePr>
        <p:xfrm>
          <a:off x="1751798" y="3077807"/>
          <a:ext cx="1793875" cy="809625"/>
        </p:xfrm>
        <a:graphic>
          <a:graphicData uri="http://schemas.openxmlformats.org/presentationml/2006/ole">
            <mc:AlternateContent xmlns:mc="http://schemas.openxmlformats.org/markup-compatibility/2006">
              <mc:Choice xmlns:v="urn:schemas-microsoft-com:vml" Requires="v">
                <p:oleObj spid="_x0000_s7181" name="Equation" r:id="rId17" imgW="1511280" imgH="736560" progId="Equation.DSMT4">
                  <p:embed/>
                </p:oleObj>
              </mc:Choice>
              <mc:Fallback>
                <p:oleObj name="Equation" r:id="rId17" imgW="1511280" imgH="736560" progId="Equation.DSMT4">
                  <p:embed/>
                  <p:pic>
                    <p:nvPicPr>
                      <p:cNvPr id="0" name=""/>
                      <p:cNvPicPr>
                        <a:picLocks noChangeAspect="1" noChangeArrowheads="1"/>
                      </p:cNvPicPr>
                      <p:nvPr/>
                    </p:nvPicPr>
                    <p:blipFill>
                      <a:blip r:embed="rId18"/>
                      <a:srcRect/>
                      <a:stretch>
                        <a:fillRect/>
                      </a:stretch>
                    </p:blipFill>
                    <p:spPr bwMode="auto">
                      <a:xfrm>
                        <a:off x="1751798" y="3077807"/>
                        <a:ext cx="17938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48282037"/>
              </p:ext>
            </p:extLst>
          </p:nvPr>
        </p:nvGraphicFramePr>
        <p:xfrm>
          <a:off x="1783399" y="4010735"/>
          <a:ext cx="1023938" cy="809625"/>
        </p:xfrm>
        <a:graphic>
          <a:graphicData uri="http://schemas.openxmlformats.org/presentationml/2006/ole">
            <mc:AlternateContent xmlns:mc="http://schemas.openxmlformats.org/markup-compatibility/2006">
              <mc:Choice xmlns:v="urn:schemas-microsoft-com:vml" Requires="v">
                <p:oleObj spid="_x0000_s7182" name="Equation" r:id="rId19" imgW="863280" imgH="736560" progId="Equation.DSMT4">
                  <p:embed/>
                </p:oleObj>
              </mc:Choice>
              <mc:Fallback>
                <p:oleObj name="Equation" r:id="rId19" imgW="863280" imgH="736560" progId="Equation.DSMT4">
                  <p:embed/>
                  <p:pic>
                    <p:nvPicPr>
                      <p:cNvPr id="0" name=""/>
                      <p:cNvPicPr>
                        <a:picLocks noChangeAspect="1" noChangeArrowheads="1"/>
                      </p:cNvPicPr>
                      <p:nvPr/>
                    </p:nvPicPr>
                    <p:blipFill>
                      <a:blip r:embed="rId20"/>
                      <a:srcRect/>
                      <a:stretch>
                        <a:fillRect/>
                      </a:stretch>
                    </p:blipFill>
                    <p:spPr bwMode="auto">
                      <a:xfrm>
                        <a:off x="1783399" y="4010735"/>
                        <a:ext cx="1023938"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400718303"/>
              </p:ext>
            </p:extLst>
          </p:nvPr>
        </p:nvGraphicFramePr>
        <p:xfrm>
          <a:off x="2869640" y="4010735"/>
          <a:ext cx="723900" cy="809625"/>
        </p:xfrm>
        <a:graphic>
          <a:graphicData uri="http://schemas.openxmlformats.org/presentationml/2006/ole">
            <mc:AlternateContent xmlns:mc="http://schemas.openxmlformats.org/markup-compatibility/2006">
              <mc:Choice xmlns:v="urn:schemas-microsoft-com:vml" Requires="v">
                <p:oleObj spid="_x0000_s7183" name="Equation" r:id="rId21" imgW="609480" imgH="736560" progId="Equation.DSMT4">
                  <p:embed/>
                </p:oleObj>
              </mc:Choice>
              <mc:Fallback>
                <p:oleObj name="Equation" r:id="rId21" imgW="609480" imgH="736560" progId="Equation.DSMT4">
                  <p:embed/>
                  <p:pic>
                    <p:nvPicPr>
                      <p:cNvPr id="0" name=""/>
                      <p:cNvPicPr>
                        <a:picLocks noChangeAspect="1" noChangeArrowheads="1"/>
                      </p:cNvPicPr>
                      <p:nvPr/>
                    </p:nvPicPr>
                    <p:blipFill>
                      <a:blip r:embed="rId22"/>
                      <a:srcRect/>
                      <a:stretch>
                        <a:fillRect/>
                      </a:stretch>
                    </p:blipFill>
                    <p:spPr bwMode="auto">
                      <a:xfrm>
                        <a:off x="2869640" y="4010735"/>
                        <a:ext cx="7239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23651128"/>
      </p:ext>
    </p:extLst>
  </p:cSld>
  <p:clrMapOvr>
    <a:masterClrMapping/>
  </p:clrMapOvr>
  <mc:AlternateContent xmlns:mc="http://schemas.openxmlformats.org/markup-compatibility/2006" xmlns:p14="http://schemas.microsoft.com/office/powerpoint/2010/main">
    <mc:Choice Requires="p14">
      <p:transition spd="slow" p14:dur="2000" advTm="118848"/>
    </mc:Choice>
    <mc:Fallback xmlns="">
      <p:transition spd="slow" advTm="11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2222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222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2221"/>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222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21" name="Picture 1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81361" y="2823728"/>
            <a:ext cx="4311404" cy="38130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For example, given                  and </a:t>
            </a:r>
          </a:p>
        </p:txBody>
      </p:sp>
      <p:sp>
        <p:nvSpPr>
          <p:cNvPr id="4" name="Footer Placeholder 3"/>
          <p:cNvSpPr>
            <a:spLocks noGrp="1"/>
          </p:cNvSpPr>
          <p:nvPr>
            <p:ph type="ftr" sz="quarter" idx="11"/>
          </p:nvPr>
        </p:nvSpPr>
        <p:spPr/>
        <p:txBody>
          <a:bodyPr/>
          <a:lstStyle/>
          <a:p>
            <a:r>
              <a:rPr lang="en-CA"/>
              <a:t>Projections and best approximations</a:t>
            </a:r>
            <a:endParaRPr lang="en-CA" dirty="0"/>
          </a:p>
        </p:txBody>
      </p:sp>
      <p:graphicFrame>
        <p:nvGraphicFramePr>
          <p:cNvPr id="15" name="Object 14"/>
          <p:cNvGraphicFramePr>
            <a:graphicFrameLocks noChangeAspect="1"/>
          </p:cNvGraphicFramePr>
          <p:nvPr>
            <p:extLst>
              <p:ext uri="{D42A27DB-BD31-4B8C-83A1-F6EECF244321}">
                <p14:modId xmlns:p14="http://schemas.microsoft.com/office/powerpoint/2010/main" val="1756833535"/>
              </p:ext>
            </p:extLst>
          </p:nvPr>
        </p:nvGraphicFramePr>
        <p:xfrm>
          <a:off x="1078287" y="2261709"/>
          <a:ext cx="1822450" cy="806450"/>
        </p:xfrm>
        <a:graphic>
          <a:graphicData uri="http://schemas.openxmlformats.org/presentationml/2006/ole">
            <mc:AlternateContent xmlns:mc="http://schemas.openxmlformats.org/markup-compatibility/2006">
              <mc:Choice xmlns:v="urn:schemas-microsoft-com:vml" Requires="v">
                <p:oleObj spid="_x0000_s8202" name="Equation" r:id="rId7" imgW="1536480" imgH="736560" progId="Equation.DSMT4">
                  <p:embed/>
                </p:oleObj>
              </mc:Choice>
              <mc:Fallback>
                <p:oleObj name="Equation" r:id="rId7" imgW="1536480" imgH="736560" progId="Equation.DSMT4">
                  <p:embed/>
                  <p:pic>
                    <p:nvPicPr>
                      <p:cNvPr id="0" name=""/>
                      <p:cNvPicPr>
                        <a:picLocks noChangeAspect="1" noChangeArrowheads="1"/>
                      </p:cNvPicPr>
                      <p:nvPr/>
                    </p:nvPicPr>
                    <p:blipFill>
                      <a:blip r:embed="rId8"/>
                      <a:srcRect/>
                      <a:stretch>
                        <a:fillRect/>
                      </a:stretch>
                    </p:blipFill>
                    <p:spPr bwMode="auto">
                      <a:xfrm>
                        <a:off x="1078287" y="2261709"/>
                        <a:ext cx="182245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98383838"/>
              </p:ext>
            </p:extLst>
          </p:nvPr>
        </p:nvGraphicFramePr>
        <p:xfrm>
          <a:off x="3255269" y="1458913"/>
          <a:ext cx="896938" cy="803275"/>
        </p:xfrm>
        <a:graphic>
          <a:graphicData uri="http://schemas.openxmlformats.org/presentationml/2006/ole">
            <mc:AlternateContent xmlns:mc="http://schemas.openxmlformats.org/markup-compatibility/2006">
              <mc:Choice xmlns:v="urn:schemas-microsoft-com:vml" Requires="v">
                <p:oleObj spid="_x0000_s8203" name="Equation" r:id="rId9" imgW="761760" imgH="736560" progId="Equation.DSMT4">
                  <p:embed/>
                </p:oleObj>
              </mc:Choice>
              <mc:Fallback>
                <p:oleObj name="Equation" r:id="rId9" imgW="761760" imgH="736560" progId="Equation.DSMT4">
                  <p:embed/>
                  <p:pic>
                    <p:nvPicPr>
                      <p:cNvPr id="0" name=""/>
                      <p:cNvPicPr>
                        <a:picLocks noChangeAspect="1" noChangeArrowheads="1"/>
                      </p:cNvPicPr>
                      <p:nvPr/>
                    </p:nvPicPr>
                    <p:blipFill>
                      <a:blip r:embed="rId10"/>
                      <a:srcRect/>
                      <a:stretch>
                        <a:fillRect/>
                      </a:stretch>
                    </p:blipFill>
                    <p:spPr bwMode="auto">
                      <a:xfrm>
                        <a:off x="3255269" y="1458913"/>
                        <a:ext cx="89693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443763798"/>
              </p:ext>
            </p:extLst>
          </p:nvPr>
        </p:nvGraphicFramePr>
        <p:xfrm>
          <a:off x="4817015" y="1438275"/>
          <a:ext cx="958850" cy="803275"/>
        </p:xfrm>
        <a:graphic>
          <a:graphicData uri="http://schemas.openxmlformats.org/presentationml/2006/ole">
            <mc:AlternateContent xmlns:mc="http://schemas.openxmlformats.org/markup-compatibility/2006">
              <mc:Choice xmlns:v="urn:schemas-microsoft-com:vml" Requires="v">
                <p:oleObj spid="_x0000_s8204" name="Equation" r:id="rId11" imgW="812520" imgH="736560" progId="Equation.DSMT4">
                  <p:embed/>
                </p:oleObj>
              </mc:Choice>
              <mc:Fallback>
                <p:oleObj name="Equation" r:id="rId11" imgW="812520" imgH="736560" progId="Equation.DSMT4">
                  <p:embed/>
                  <p:pic>
                    <p:nvPicPr>
                      <p:cNvPr id="0" name=""/>
                      <p:cNvPicPr>
                        <a:picLocks noChangeAspect="1" noChangeArrowheads="1"/>
                      </p:cNvPicPr>
                      <p:nvPr/>
                    </p:nvPicPr>
                    <p:blipFill>
                      <a:blip r:embed="rId12"/>
                      <a:srcRect/>
                      <a:stretch>
                        <a:fillRect/>
                      </a:stretch>
                    </p:blipFill>
                    <p:spPr bwMode="auto">
                      <a:xfrm>
                        <a:off x="4817015" y="1438275"/>
                        <a:ext cx="95885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41434908"/>
              </p:ext>
            </p:extLst>
          </p:nvPr>
        </p:nvGraphicFramePr>
        <p:xfrm>
          <a:off x="995991" y="3085982"/>
          <a:ext cx="3238500" cy="806450"/>
        </p:xfrm>
        <a:graphic>
          <a:graphicData uri="http://schemas.openxmlformats.org/presentationml/2006/ole">
            <mc:AlternateContent xmlns:mc="http://schemas.openxmlformats.org/markup-compatibility/2006">
              <mc:Choice xmlns:v="urn:schemas-microsoft-com:vml" Requires="v">
                <p:oleObj spid="_x0000_s8205" name="Equation" r:id="rId13" imgW="2730240" imgH="736560" progId="Equation.DSMT4">
                  <p:embed/>
                </p:oleObj>
              </mc:Choice>
              <mc:Fallback>
                <p:oleObj name="Equation" r:id="rId13" imgW="2730240" imgH="736560" progId="Equation.DSMT4">
                  <p:embed/>
                  <p:pic>
                    <p:nvPicPr>
                      <p:cNvPr id="0" name=""/>
                      <p:cNvPicPr>
                        <a:picLocks noChangeAspect="1" noChangeArrowheads="1"/>
                      </p:cNvPicPr>
                      <p:nvPr/>
                    </p:nvPicPr>
                    <p:blipFill>
                      <a:blip r:embed="rId14"/>
                      <a:srcRect/>
                      <a:stretch>
                        <a:fillRect/>
                      </a:stretch>
                    </p:blipFill>
                    <p:spPr bwMode="auto">
                      <a:xfrm>
                        <a:off x="995991" y="3085982"/>
                        <a:ext cx="32385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54167460"/>
              </p:ext>
            </p:extLst>
          </p:nvPr>
        </p:nvGraphicFramePr>
        <p:xfrm>
          <a:off x="941127" y="4105210"/>
          <a:ext cx="2530475" cy="417512"/>
        </p:xfrm>
        <a:graphic>
          <a:graphicData uri="http://schemas.openxmlformats.org/presentationml/2006/ole">
            <mc:AlternateContent xmlns:mc="http://schemas.openxmlformats.org/markup-compatibility/2006">
              <mc:Choice xmlns:v="urn:schemas-microsoft-com:vml" Requires="v">
                <p:oleObj spid="_x0000_s8206" name="Equation" r:id="rId15" imgW="2133360" imgH="380880" progId="Equation.DSMT4">
                  <p:embed/>
                </p:oleObj>
              </mc:Choice>
              <mc:Fallback>
                <p:oleObj name="Equation" r:id="rId15" imgW="2133360" imgH="380880" progId="Equation.DSMT4">
                  <p:embed/>
                  <p:pic>
                    <p:nvPicPr>
                      <p:cNvPr id="0" name=""/>
                      <p:cNvPicPr>
                        <a:picLocks noChangeAspect="1" noChangeArrowheads="1"/>
                      </p:cNvPicPr>
                      <p:nvPr/>
                    </p:nvPicPr>
                    <p:blipFill>
                      <a:blip r:embed="rId16"/>
                      <a:srcRect/>
                      <a:stretch>
                        <a:fillRect/>
                      </a:stretch>
                    </p:blipFill>
                    <p:spPr bwMode="auto">
                      <a:xfrm>
                        <a:off x="941127" y="4105210"/>
                        <a:ext cx="25304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989502455"/>
              </p:ext>
            </p:extLst>
          </p:nvPr>
        </p:nvGraphicFramePr>
        <p:xfrm>
          <a:off x="733011" y="4710746"/>
          <a:ext cx="2938462" cy="417513"/>
        </p:xfrm>
        <a:graphic>
          <a:graphicData uri="http://schemas.openxmlformats.org/presentationml/2006/ole">
            <mc:AlternateContent xmlns:mc="http://schemas.openxmlformats.org/markup-compatibility/2006">
              <mc:Choice xmlns:v="urn:schemas-microsoft-com:vml" Requires="v">
                <p:oleObj spid="_x0000_s8207" name="Equation" r:id="rId17" imgW="2476440" imgH="380880" progId="Equation.DSMT4">
                  <p:embed/>
                </p:oleObj>
              </mc:Choice>
              <mc:Fallback>
                <p:oleObj name="Equation" r:id="rId17" imgW="2476440" imgH="380880" progId="Equation.DSMT4">
                  <p:embed/>
                  <p:pic>
                    <p:nvPicPr>
                      <p:cNvPr id="0" name=""/>
                      <p:cNvPicPr>
                        <a:picLocks noChangeAspect="1" noChangeArrowheads="1"/>
                      </p:cNvPicPr>
                      <p:nvPr/>
                    </p:nvPicPr>
                    <p:blipFill>
                      <a:blip r:embed="rId18"/>
                      <a:srcRect/>
                      <a:stretch>
                        <a:fillRect/>
                      </a:stretch>
                    </p:blipFill>
                    <p:spPr bwMode="auto">
                      <a:xfrm>
                        <a:off x="733011" y="4710746"/>
                        <a:ext cx="29384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046939916"/>
              </p:ext>
            </p:extLst>
          </p:nvPr>
        </p:nvGraphicFramePr>
        <p:xfrm>
          <a:off x="873884" y="6139691"/>
          <a:ext cx="3043237" cy="320675"/>
        </p:xfrm>
        <a:graphic>
          <a:graphicData uri="http://schemas.openxmlformats.org/presentationml/2006/ole">
            <mc:AlternateContent xmlns:mc="http://schemas.openxmlformats.org/markup-compatibility/2006">
              <mc:Choice xmlns:v="urn:schemas-microsoft-com:vml" Requires="v">
                <p:oleObj spid="_x0000_s8208" name="Equation" r:id="rId19" imgW="2565360" imgH="291960" progId="Equation.DSMT4">
                  <p:embed/>
                </p:oleObj>
              </mc:Choice>
              <mc:Fallback>
                <p:oleObj name="Equation" r:id="rId19" imgW="2565360" imgH="291960" progId="Equation.DSMT4">
                  <p:embed/>
                  <p:pic>
                    <p:nvPicPr>
                      <p:cNvPr id="0" name=""/>
                      <p:cNvPicPr>
                        <a:picLocks noChangeAspect="1" noChangeArrowheads="1"/>
                      </p:cNvPicPr>
                      <p:nvPr/>
                    </p:nvPicPr>
                    <p:blipFill>
                      <a:blip r:embed="rId20"/>
                      <a:srcRect/>
                      <a:stretch>
                        <a:fillRect/>
                      </a:stretch>
                    </p:blipFill>
                    <p:spPr bwMode="auto">
                      <a:xfrm>
                        <a:off x="873884" y="6139691"/>
                        <a:ext cx="30432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767833726"/>
              </p:ext>
            </p:extLst>
          </p:nvPr>
        </p:nvGraphicFramePr>
        <p:xfrm>
          <a:off x="386935" y="5370557"/>
          <a:ext cx="3841750" cy="514350"/>
        </p:xfrm>
        <a:graphic>
          <a:graphicData uri="http://schemas.openxmlformats.org/presentationml/2006/ole">
            <mc:AlternateContent xmlns:mc="http://schemas.openxmlformats.org/markup-compatibility/2006">
              <mc:Choice xmlns:v="urn:schemas-microsoft-com:vml" Requires="v">
                <p:oleObj spid="_x0000_s8209" name="Equation" r:id="rId21" imgW="3238200" imgH="469800" progId="Equation.DSMT4">
                  <p:embed/>
                </p:oleObj>
              </mc:Choice>
              <mc:Fallback>
                <p:oleObj name="Equation" r:id="rId21" imgW="3238200" imgH="469800" progId="Equation.DSMT4">
                  <p:embed/>
                  <p:pic>
                    <p:nvPicPr>
                      <p:cNvPr id="0" name=""/>
                      <p:cNvPicPr>
                        <a:picLocks noChangeAspect="1" noChangeArrowheads="1"/>
                      </p:cNvPicPr>
                      <p:nvPr/>
                    </p:nvPicPr>
                    <p:blipFill>
                      <a:blip r:embed="rId22"/>
                      <a:srcRect/>
                      <a:stretch>
                        <a:fillRect/>
                      </a:stretch>
                    </p:blipFill>
                    <p:spPr bwMode="auto">
                      <a:xfrm>
                        <a:off x="386935" y="5370557"/>
                        <a:ext cx="38417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60484034"/>
      </p:ext>
    </p:extLst>
  </p:cSld>
  <p:clrMapOvr>
    <a:masterClrMapping/>
  </p:clrMapOvr>
  <mc:AlternateContent xmlns:mc="http://schemas.openxmlformats.org/markup-compatibility/2006" xmlns:p14="http://schemas.microsoft.com/office/powerpoint/2010/main">
    <mc:Choice Requires="p14">
      <p:transition spd="slow" p14:dur="2000" advTm="133115"/>
    </mc:Choice>
    <mc:Fallback xmlns="">
      <p:transition spd="slow" advTm="13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For example, given                         and </a:t>
            </a:r>
          </a:p>
        </p:txBody>
      </p:sp>
      <p:sp>
        <p:nvSpPr>
          <p:cNvPr id="4" name="Footer Placeholder 3"/>
          <p:cNvSpPr>
            <a:spLocks noGrp="1"/>
          </p:cNvSpPr>
          <p:nvPr>
            <p:ph type="ftr" sz="quarter" idx="11"/>
          </p:nvPr>
        </p:nvSpPr>
        <p:spPr/>
        <p:txBody>
          <a:bodyPr/>
          <a:lstStyle/>
          <a:p>
            <a:r>
              <a:rPr lang="en-CA"/>
              <a:t>Projections and best approximations</a:t>
            </a:r>
            <a:endParaRPr lang="en-CA" dirty="0"/>
          </a:p>
        </p:txBody>
      </p:sp>
      <p:graphicFrame>
        <p:nvGraphicFramePr>
          <p:cNvPr id="18" name="Object 17"/>
          <p:cNvGraphicFramePr>
            <a:graphicFrameLocks noChangeAspect="1"/>
          </p:cNvGraphicFramePr>
          <p:nvPr>
            <p:extLst>
              <p:ext uri="{D42A27DB-BD31-4B8C-83A1-F6EECF244321}">
                <p14:modId xmlns:p14="http://schemas.microsoft.com/office/powerpoint/2010/main" val="550865456"/>
              </p:ext>
            </p:extLst>
          </p:nvPr>
        </p:nvGraphicFramePr>
        <p:xfrm>
          <a:off x="2052875" y="2079967"/>
          <a:ext cx="949325" cy="822325"/>
        </p:xfrm>
        <a:graphic>
          <a:graphicData uri="http://schemas.openxmlformats.org/presentationml/2006/ole">
            <mc:AlternateContent xmlns:mc="http://schemas.openxmlformats.org/markup-compatibility/2006">
              <mc:Choice xmlns:v="urn:schemas-microsoft-com:vml" Requires="v">
                <p:oleObj spid="_x0000_s9228" name="Equation" r:id="rId6" imgW="799920" imgH="749160" progId="Equation.DSMT4">
                  <p:embed/>
                </p:oleObj>
              </mc:Choice>
              <mc:Fallback>
                <p:oleObj name="Equation" r:id="rId6" imgW="799920" imgH="749160" progId="Equation.DSMT4">
                  <p:embed/>
                  <p:pic>
                    <p:nvPicPr>
                      <p:cNvPr id="0" name=""/>
                      <p:cNvPicPr>
                        <a:picLocks noChangeAspect="1" noChangeArrowheads="1"/>
                      </p:cNvPicPr>
                      <p:nvPr/>
                    </p:nvPicPr>
                    <p:blipFill>
                      <a:blip r:embed="rId7"/>
                      <a:srcRect/>
                      <a:stretch>
                        <a:fillRect/>
                      </a:stretch>
                    </p:blipFill>
                    <p:spPr bwMode="auto">
                      <a:xfrm>
                        <a:off x="2052875" y="2079967"/>
                        <a:ext cx="94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432487809"/>
              </p:ext>
            </p:extLst>
          </p:nvPr>
        </p:nvGraphicFramePr>
        <p:xfrm>
          <a:off x="640354" y="2307673"/>
          <a:ext cx="1325563" cy="417512"/>
        </p:xfrm>
        <a:graphic>
          <a:graphicData uri="http://schemas.openxmlformats.org/presentationml/2006/ole">
            <mc:AlternateContent xmlns:mc="http://schemas.openxmlformats.org/markup-compatibility/2006">
              <mc:Choice xmlns:v="urn:schemas-microsoft-com:vml" Requires="v">
                <p:oleObj spid="_x0000_s9229" name="Equation" r:id="rId8" imgW="1117440" imgH="380880" progId="Equation.DSMT4">
                  <p:embed/>
                </p:oleObj>
              </mc:Choice>
              <mc:Fallback>
                <p:oleObj name="Equation" r:id="rId8" imgW="1117440" imgH="380880" progId="Equation.DSMT4">
                  <p:embed/>
                  <p:pic>
                    <p:nvPicPr>
                      <p:cNvPr id="0" name=""/>
                      <p:cNvPicPr>
                        <a:picLocks noChangeAspect="1" noChangeArrowheads="1"/>
                      </p:cNvPicPr>
                      <p:nvPr/>
                    </p:nvPicPr>
                    <p:blipFill>
                      <a:blip r:embed="rId9"/>
                      <a:srcRect/>
                      <a:stretch>
                        <a:fillRect/>
                      </a:stretch>
                    </p:blipFill>
                    <p:spPr bwMode="auto">
                      <a:xfrm>
                        <a:off x="640354" y="2307673"/>
                        <a:ext cx="13255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284085034"/>
              </p:ext>
            </p:extLst>
          </p:nvPr>
        </p:nvGraphicFramePr>
        <p:xfrm>
          <a:off x="3203575" y="1250950"/>
          <a:ext cx="1346200" cy="1219200"/>
        </p:xfrm>
        <a:graphic>
          <a:graphicData uri="http://schemas.openxmlformats.org/presentationml/2006/ole">
            <mc:AlternateContent xmlns:mc="http://schemas.openxmlformats.org/markup-compatibility/2006">
              <mc:Choice xmlns:v="urn:schemas-microsoft-com:vml" Requires="v">
                <p:oleObj spid="_x0000_s9230" name="Equation" r:id="rId10" imgW="1143000" imgH="1117440" progId="Equation.DSMT4">
                  <p:embed/>
                </p:oleObj>
              </mc:Choice>
              <mc:Fallback>
                <p:oleObj name="Equation" r:id="rId10" imgW="1143000" imgH="1117440" progId="Equation.DSMT4">
                  <p:embed/>
                  <p:pic>
                    <p:nvPicPr>
                      <p:cNvPr id="0" name=""/>
                      <p:cNvPicPr>
                        <a:picLocks noChangeAspect="1" noChangeArrowheads="1"/>
                      </p:cNvPicPr>
                      <p:nvPr/>
                    </p:nvPicPr>
                    <p:blipFill>
                      <a:blip r:embed="rId11"/>
                      <a:srcRect/>
                      <a:stretch>
                        <a:fillRect/>
                      </a:stretch>
                    </p:blipFill>
                    <p:spPr bwMode="auto">
                      <a:xfrm>
                        <a:off x="3203575" y="1250950"/>
                        <a:ext cx="1346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158796649"/>
              </p:ext>
            </p:extLst>
          </p:nvPr>
        </p:nvGraphicFramePr>
        <p:xfrm>
          <a:off x="5253038" y="1230313"/>
          <a:ext cx="1122362" cy="1219200"/>
        </p:xfrm>
        <a:graphic>
          <a:graphicData uri="http://schemas.openxmlformats.org/presentationml/2006/ole">
            <mc:AlternateContent xmlns:mc="http://schemas.openxmlformats.org/markup-compatibility/2006">
              <mc:Choice xmlns:v="urn:schemas-microsoft-com:vml" Requires="v">
                <p:oleObj spid="_x0000_s9231" name="Equation" r:id="rId12" imgW="952200" imgH="1117440" progId="Equation.DSMT4">
                  <p:embed/>
                </p:oleObj>
              </mc:Choice>
              <mc:Fallback>
                <p:oleObj name="Equation" r:id="rId12" imgW="952200" imgH="1117440" progId="Equation.DSMT4">
                  <p:embed/>
                  <p:pic>
                    <p:nvPicPr>
                      <p:cNvPr id="0" name=""/>
                      <p:cNvPicPr>
                        <a:picLocks noChangeAspect="1" noChangeArrowheads="1"/>
                      </p:cNvPicPr>
                      <p:nvPr/>
                    </p:nvPicPr>
                    <p:blipFill>
                      <a:blip r:embed="rId13"/>
                      <a:srcRect/>
                      <a:stretch>
                        <a:fillRect/>
                      </a:stretch>
                    </p:blipFill>
                    <p:spPr bwMode="auto">
                      <a:xfrm>
                        <a:off x="5253038" y="1230313"/>
                        <a:ext cx="11223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925059227"/>
              </p:ext>
            </p:extLst>
          </p:nvPr>
        </p:nvGraphicFramePr>
        <p:xfrm>
          <a:off x="1788668" y="2685352"/>
          <a:ext cx="4729163" cy="1227137"/>
        </p:xfrm>
        <a:graphic>
          <a:graphicData uri="http://schemas.openxmlformats.org/presentationml/2006/ole">
            <mc:AlternateContent xmlns:mc="http://schemas.openxmlformats.org/markup-compatibility/2006">
              <mc:Choice xmlns:v="urn:schemas-microsoft-com:vml" Requires="v">
                <p:oleObj spid="_x0000_s9232" name="Equation" r:id="rId14" imgW="3987720" imgH="1117440" progId="Equation.DSMT4">
                  <p:embed/>
                </p:oleObj>
              </mc:Choice>
              <mc:Fallback>
                <p:oleObj name="Equation" r:id="rId14" imgW="3987720" imgH="1117440" progId="Equation.DSMT4">
                  <p:embed/>
                  <p:pic>
                    <p:nvPicPr>
                      <p:cNvPr id="0" name=""/>
                      <p:cNvPicPr>
                        <a:picLocks noChangeAspect="1" noChangeArrowheads="1"/>
                      </p:cNvPicPr>
                      <p:nvPr/>
                    </p:nvPicPr>
                    <p:blipFill>
                      <a:blip r:embed="rId15"/>
                      <a:srcRect/>
                      <a:stretch>
                        <a:fillRect/>
                      </a:stretch>
                    </p:blipFill>
                    <p:spPr bwMode="auto">
                      <a:xfrm>
                        <a:off x="1788668" y="2685352"/>
                        <a:ext cx="4729163"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333253539"/>
              </p:ext>
            </p:extLst>
          </p:nvPr>
        </p:nvGraphicFramePr>
        <p:xfrm>
          <a:off x="1701800" y="3824097"/>
          <a:ext cx="1897063" cy="1227138"/>
        </p:xfrm>
        <a:graphic>
          <a:graphicData uri="http://schemas.openxmlformats.org/presentationml/2006/ole">
            <mc:AlternateContent xmlns:mc="http://schemas.openxmlformats.org/markup-compatibility/2006">
              <mc:Choice xmlns:v="urn:schemas-microsoft-com:vml" Requires="v">
                <p:oleObj spid="_x0000_s9233" name="Equation" r:id="rId16" imgW="1600200" imgH="1117440" progId="Equation.DSMT4">
                  <p:embed/>
                </p:oleObj>
              </mc:Choice>
              <mc:Fallback>
                <p:oleObj name="Equation" r:id="rId16" imgW="1600200" imgH="1117440" progId="Equation.DSMT4">
                  <p:embed/>
                  <p:pic>
                    <p:nvPicPr>
                      <p:cNvPr id="0" name=""/>
                      <p:cNvPicPr>
                        <a:picLocks noChangeAspect="1" noChangeArrowheads="1"/>
                      </p:cNvPicPr>
                      <p:nvPr/>
                    </p:nvPicPr>
                    <p:blipFill>
                      <a:blip r:embed="rId17"/>
                      <a:srcRect/>
                      <a:stretch>
                        <a:fillRect/>
                      </a:stretch>
                    </p:blipFill>
                    <p:spPr bwMode="auto">
                      <a:xfrm>
                        <a:off x="1701800" y="3824097"/>
                        <a:ext cx="1897063"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86776234"/>
              </p:ext>
            </p:extLst>
          </p:nvPr>
        </p:nvGraphicFramePr>
        <p:xfrm>
          <a:off x="1931797" y="3613976"/>
          <a:ext cx="889000" cy="265112"/>
        </p:xfrm>
        <a:graphic>
          <a:graphicData uri="http://schemas.openxmlformats.org/presentationml/2006/ole">
            <mc:AlternateContent xmlns:mc="http://schemas.openxmlformats.org/markup-compatibility/2006">
              <mc:Choice xmlns:v="urn:schemas-microsoft-com:vml" Requires="v">
                <p:oleObj spid="_x0000_s9234" name="Equation" r:id="rId18" imgW="749160" imgH="241200" progId="Equation.DSMT4">
                  <p:embed/>
                </p:oleObj>
              </mc:Choice>
              <mc:Fallback>
                <p:oleObj name="Equation" r:id="rId18" imgW="749160" imgH="241200" progId="Equation.DSMT4">
                  <p:embed/>
                  <p:pic>
                    <p:nvPicPr>
                      <p:cNvPr id="0" name=""/>
                      <p:cNvPicPr>
                        <a:picLocks noChangeAspect="1" noChangeArrowheads="1"/>
                      </p:cNvPicPr>
                      <p:nvPr/>
                    </p:nvPicPr>
                    <p:blipFill>
                      <a:blip r:embed="rId19"/>
                      <a:srcRect/>
                      <a:stretch>
                        <a:fillRect/>
                      </a:stretch>
                    </p:blipFill>
                    <p:spPr bwMode="auto">
                      <a:xfrm>
                        <a:off x="1931797" y="3613976"/>
                        <a:ext cx="8890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6782593"/>
              </p:ext>
            </p:extLst>
          </p:nvPr>
        </p:nvGraphicFramePr>
        <p:xfrm>
          <a:off x="3838575" y="3814572"/>
          <a:ext cx="1568450" cy="1228725"/>
        </p:xfrm>
        <a:graphic>
          <a:graphicData uri="http://schemas.openxmlformats.org/presentationml/2006/ole">
            <mc:AlternateContent xmlns:mc="http://schemas.openxmlformats.org/markup-compatibility/2006">
              <mc:Choice xmlns:v="urn:schemas-microsoft-com:vml" Requires="v">
                <p:oleObj spid="_x0000_s9235" name="Equation" r:id="rId20" imgW="1320480" imgH="1117440" progId="Equation.DSMT4">
                  <p:embed/>
                </p:oleObj>
              </mc:Choice>
              <mc:Fallback>
                <p:oleObj name="Equation" r:id="rId20" imgW="1320480" imgH="1117440" progId="Equation.DSMT4">
                  <p:embed/>
                  <p:pic>
                    <p:nvPicPr>
                      <p:cNvPr id="0" name=""/>
                      <p:cNvPicPr>
                        <a:picLocks noChangeAspect="1" noChangeArrowheads="1"/>
                      </p:cNvPicPr>
                      <p:nvPr/>
                    </p:nvPicPr>
                    <p:blipFill>
                      <a:blip r:embed="rId21"/>
                      <a:srcRect/>
                      <a:stretch>
                        <a:fillRect/>
                      </a:stretch>
                    </p:blipFill>
                    <p:spPr bwMode="auto">
                      <a:xfrm>
                        <a:off x="3838575" y="3814572"/>
                        <a:ext cx="15684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556825450"/>
              </p:ext>
            </p:extLst>
          </p:nvPr>
        </p:nvGraphicFramePr>
        <p:xfrm>
          <a:off x="5553329" y="4446080"/>
          <a:ext cx="3378200" cy="1228725"/>
        </p:xfrm>
        <a:graphic>
          <a:graphicData uri="http://schemas.openxmlformats.org/presentationml/2006/ole">
            <mc:AlternateContent xmlns:mc="http://schemas.openxmlformats.org/markup-compatibility/2006">
              <mc:Choice xmlns:v="urn:schemas-microsoft-com:vml" Requires="v">
                <p:oleObj spid="_x0000_s9236" name="Equation" r:id="rId22" imgW="2844720" imgH="1117440" progId="Equation.DSMT4">
                  <p:embed/>
                </p:oleObj>
              </mc:Choice>
              <mc:Fallback>
                <p:oleObj name="Equation" r:id="rId22" imgW="2844720" imgH="1117440" progId="Equation.DSMT4">
                  <p:embed/>
                  <p:pic>
                    <p:nvPicPr>
                      <p:cNvPr id="0" name=""/>
                      <p:cNvPicPr>
                        <a:picLocks noChangeAspect="1" noChangeArrowheads="1"/>
                      </p:cNvPicPr>
                      <p:nvPr/>
                    </p:nvPicPr>
                    <p:blipFill>
                      <a:blip r:embed="rId23"/>
                      <a:srcRect/>
                      <a:stretch>
                        <a:fillRect/>
                      </a:stretch>
                    </p:blipFill>
                    <p:spPr bwMode="auto">
                      <a:xfrm>
                        <a:off x="5553329" y="4446080"/>
                        <a:ext cx="3378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688255024"/>
              </p:ext>
            </p:extLst>
          </p:nvPr>
        </p:nvGraphicFramePr>
        <p:xfrm>
          <a:off x="1220788" y="5963285"/>
          <a:ext cx="6184900" cy="419100"/>
        </p:xfrm>
        <a:graphic>
          <a:graphicData uri="http://schemas.openxmlformats.org/presentationml/2006/ole">
            <mc:AlternateContent xmlns:mc="http://schemas.openxmlformats.org/markup-compatibility/2006">
              <mc:Choice xmlns:v="urn:schemas-microsoft-com:vml" Requires="v">
                <p:oleObj spid="_x0000_s9237" name="Equation" r:id="rId24" imgW="5206680" imgH="380880" progId="Equation.DSMT4">
                  <p:embed/>
                </p:oleObj>
              </mc:Choice>
              <mc:Fallback>
                <p:oleObj name="Equation" r:id="rId24" imgW="5206680" imgH="380880" progId="Equation.DSMT4">
                  <p:embed/>
                  <p:pic>
                    <p:nvPicPr>
                      <p:cNvPr id="0" name=""/>
                      <p:cNvPicPr>
                        <a:picLocks noChangeAspect="1" noChangeArrowheads="1"/>
                      </p:cNvPicPr>
                      <p:nvPr/>
                    </p:nvPicPr>
                    <p:blipFill>
                      <a:blip r:embed="rId25"/>
                      <a:srcRect/>
                      <a:stretch>
                        <a:fillRect/>
                      </a:stretch>
                    </p:blipFill>
                    <p:spPr bwMode="auto">
                      <a:xfrm>
                        <a:off x="1220788" y="5963285"/>
                        <a:ext cx="61849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26" name="Straight Arrow Connector 25"/>
          <p:cNvCxnSpPr/>
          <p:nvPr/>
        </p:nvCxnSpPr>
        <p:spPr>
          <a:xfrm flipV="1">
            <a:off x="2157984" y="3916585"/>
            <a:ext cx="259462" cy="1112615"/>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50523548"/>
      </p:ext>
    </p:extLst>
  </p:cSld>
  <p:clrMapOvr>
    <a:masterClrMapping/>
  </p:clrMapOvr>
  <mc:AlternateContent xmlns:mc="http://schemas.openxmlformats.org/markup-compatibility/2006" xmlns:p14="http://schemas.microsoft.com/office/powerpoint/2010/main">
    <mc:Choice Requires="p14">
      <p:transition spd="slow" p14:dur="2000" advTm="140761"/>
    </mc:Choice>
    <mc:Fallback xmlns="">
      <p:transition spd="slow" advTm="140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For example, given                         and </a:t>
            </a:r>
          </a:p>
        </p:txBody>
      </p:sp>
      <p:sp>
        <p:nvSpPr>
          <p:cNvPr id="4" name="Footer Placeholder 3"/>
          <p:cNvSpPr>
            <a:spLocks noGrp="1"/>
          </p:cNvSpPr>
          <p:nvPr>
            <p:ph type="ftr" sz="quarter" idx="11"/>
          </p:nvPr>
        </p:nvSpPr>
        <p:spPr/>
        <p:txBody>
          <a:bodyPr/>
          <a:lstStyle/>
          <a:p>
            <a:r>
              <a:rPr lang="en-CA"/>
              <a:t>Projections and best approximations</a:t>
            </a:r>
            <a:endParaRPr lang="en-CA" dirty="0"/>
          </a:p>
        </p:txBody>
      </p:sp>
      <p:graphicFrame>
        <p:nvGraphicFramePr>
          <p:cNvPr id="18" name="Object 17"/>
          <p:cNvGraphicFramePr>
            <a:graphicFrameLocks noChangeAspect="1"/>
          </p:cNvGraphicFramePr>
          <p:nvPr>
            <p:extLst>
              <p:ext uri="{D42A27DB-BD31-4B8C-83A1-F6EECF244321}">
                <p14:modId xmlns:p14="http://schemas.microsoft.com/office/powerpoint/2010/main" val="2565004455"/>
              </p:ext>
            </p:extLst>
          </p:nvPr>
        </p:nvGraphicFramePr>
        <p:xfrm>
          <a:off x="2052875" y="2253703"/>
          <a:ext cx="949325" cy="822325"/>
        </p:xfrm>
        <a:graphic>
          <a:graphicData uri="http://schemas.openxmlformats.org/presentationml/2006/ole">
            <mc:AlternateContent xmlns:mc="http://schemas.openxmlformats.org/markup-compatibility/2006">
              <mc:Choice xmlns:v="urn:schemas-microsoft-com:vml" Requires="v">
                <p:oleObj spid="_x0000_s10251" name="Equation" r:id="rId6" imgW="799920" imgH="749160" progId="Equation.DSMT4">
                  <p:embed/>
                </p:oleObj>
              </mc:Choice>
              <mc:Fallback>
                <p:oleObj name="Equation" r:id="rId6" imgW="799920" imgH="749160" progId="Equation.DSMT4">
                  <p:embed/>
                  <p:pic>
                    <p:nvPicPr>
                      <p:cNvPr id="0" name=""/>
                      <p:cNvPicPr>
                        <a:picLocks noChangeAspect="1" noChangeArrowheads="1"/>
                      </p:cNvPicPr>
                      <p:nvPr/>
                    </p:nvPicPr>
                    <p:blipFill>
                      <a:blip r:embed="rId7"/>
                      <a:srcRect/>
                      <a:stretch>
                        <a:fillRect/>
                      </a:stretch>
                    </p:blipFill>
                    <p:spPr bwMode="auto">
                      <a:xfrm>
                        <a:off x="2052875" y="2253703"/>
                        <a:ext cx="94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889571692"/>
              </p:ext>
            </p:extLst>
          </p:nvPr>
        </p:nvGraphicFramePr>
        <p:xfrm>
          <a:off x="640354" y="2481409"/>
          <a:ext cx="1325563" cy="417512"/>
        </p:xfrm>
        <a:graphic>
          <a:graphicData uri="http://schemas.openxmlformats.org/presentationml/2006/ole">
            <mc:AlternateContent xmlns:mc="http://schemas.openxmlformats.org/markup-compatibility/2006">
              <mc:Choice xmlns:v="urn:schemas-microsoft-com:vml" Requires="v">
                <p:oleObj spid="_x0000_s10252" name="Equation" r:id="rId8" imgW="1117440" imgH="380880" progId="Equation.DSMT4">
                  <p:embed/>
                </p:oleObj>
              </mc:Choice>
              <mc:Fallback>
                <p:oleObj name="Equation" r:id="rId8" imgW="1117440" imgH="380880" progId="Equation.DSMT4">
                  <p:embed/>
                  <p:pic>
                    <p:nvPicPr>
                      <p:cNvPr id="0" name=""/>
                      <p:cNvPicPr>
                        <a:picLocks noChangeAspect="1" noChangeArrowheads="1"/>
                      </p:cNvPicPr>
                      <p:nvPr/>
                    </p:nvPicPr>
                    <p:blipFill>
                      <a:blip r:embed="rId9"/>
                      <a:srcRect/>
                      <a:stretch>
                        <a:fillRect/>
                      </a:stretch>
                    </p:blipFill>
                    <p:spPr bwMode="auto">
                      <a:xfrm>
                        <a:off x="640354" y="2481409"/>
                        <a:ext cx="13255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69697885"/>
              </p:ext>
            </p:extLst>
          </p:nvPr>
        </p:nvGraphicFramePr>
        <p:xfrm>
          <a:off x="3209571" y="1042279"/>
          <a:ext cx="1331912" cy="1635125"/>
        </p:xfrm>
        <a:graphic>
          <a:graphicData uri="http://schemas.openxmlformats.org/presentationml/2006/ole">
            <mc:AlternateContent xmlns:mc="http://schemas.openxmlformats.org/markup-compatibility/2006">
              <mc:Choice xmlns:v="urn:schemas-microsoft-com:vml" Requires="v">
                <p:oleObj spid="_x0000_s10253" name="Equation" r:id="rId10" imgW="1130040" imgH="1498320" progId="Equation.DSMT4">
                  <p:embed/>
                </p:oleObj>
              </mc:Choice>
              <mc:Fallback>
                <p:oleObj name="Equation" r:id="rId10" imgW="1130040" imgH="1498320" progId="Equation.DSMT4">
                  <p:embed/>
                  <p:pic>
                    <p:nvPicPr>
                      <p:cNvPr id="0" name=""/>
                      <p:cNvPicPr>
                        <a:picLocks noChangeAspect="1" noChangeArrowheads="1"/>
                      </p:cNvPicPr>
                      <p:nvPr/>
                    </p:nvPicPr>
                    <p:blipFill>
                      <a:blip r:embed="rId11"/>
                      <a:srcRect/>
                      <a:stretch>
                        <a:fillRect/>
                      </a:stretch>
                    </p:blipFill>
                    <p:spPr bwMode="auto">
                      <a:xfrm>
                        <a:off x="3209571" y="1042279"/>
                        <a:ext cx="133191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378887596"/>
              </p:ext>
            </p:extLst>
          </p:nvPr>
        </p:nvGraphicFramePr>
        <p:xfrm>
          <a:off x="5253038" y="1022350"/>
          <a:ext cx="1122362" cy="1635125"/>
        </p:xfrm>
        <a:graphic>
          <a:graphicData uri="http://schemas.openxmlformats.org/presentationml/2006/ole">
            <mc:AlternateContent xmlns:mc="http://schemas.openxmlformats.org/markup-compatibility/2006">
              <mc:Choice xmlns:v="urn:schemas-microsoft-com:vml" Requires="v">
                <p:oleObj spid="_x0000_s10254" name="Equation" r:id="rId12" imgW="952200" imgH="1498320" progId="Equation.DSMT4">
                  <p:embed/>
                </p:oleObj>
              </mc:Choice>
              <mc:Fallback>
                <p:oleObj name="Equation" r:id="rId12" imgW="952200" imgH="1498320" progId="Equation.DSMT4">
                  <p:embed/>
                  <p:pic>
                    <p:nvPicPr>
                      <p:cNvPr id="0" name=""/>
                      <p:cNvPicPr>
                        <a:picLocks noChangeAspect="1" noChangeArrowheads="1"/>
                      </p:cNvPicPr>
                      <p:nvPr/>
                    </p:nvPicPr>
                    <p:blipFill>
                      <a:blip r:embed="rId13"/>
                      <a:srcRect/>
                      <a:stretch>
                        <a:fillRect/>
                      </a:stretch>
                    </p:blipFill>
                    <p:spPr bwMode="auto">
                      <a:xfrm>
                        <a:off x="5253038" y="1022350"/>
                        <a:ext cx="1122362"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69672648"/>
              </p:ext>
            </p:extLst>
          </p:nvPr>
        </p:nvGraphicFramePr>
        <p:xfrm>
          <a:off x="1782871" y="2648922"/>
          <a:ext cx="6207125" cy="1646237"/>
        </p:xfrm>
        <a:graphic>
          <a:graphicData uri="http://schemas.openxmlformats.org/presentationml/2006/ole">
            <mc:AlternateContent xmlns:mc="http://schemas.openxmlformats.org/markup-compatibility/2006">
              <mc:Choice xmlns:v="urn:schemas-microsoft-com:vml" Requires="v">
                <p:oleObj spid="_x0000_s10255" name="Equation" r:id="rId14" imgW="5232240" imgH="1498320" progId="Equation.DSMT4">
                  <p:embed/>
                </p:oleObj>
              </mc:Choice>
              <mc:Fallback>
                <p:oleObj name="Equation" r:id="rId14" imgW="5232240" imgH="1498320" progId="Equation.DSMT4">
                  <p:embed/>
                  <p:pic>
                    <p:nvPicPr>
                      <p:cNvPr id="0" name=""/>
                      <p:cNvPicPr>
                        <a:picLocks noChangeAspect="1" noChangeArrowheads="1"/>
                      </p:cNvPicPr>
                      <p:nvPr/>
                    </p:nvPicPr>
                    <p:blipFill>
                      <a:blip r:embed="rId15"/>
                      <a:srcRect/>
                      <a:stretch>
                        <a:fillRect/>
                      </a:stretch>
                    </p:blipFill>
                    <p:spPr bwMode="auto">
                      <a:xfrm>
                        <a:off x="1782871" y="2648922"/>
                        <a:ext cx="62071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43715401"/>
              </p:ext>
            </p:extLst>
          </p:nvPr>
        </p:nvGraphicFramePr>
        <p:xfrm>
          <a:off x="2082524" y="3952264"/>
          <a:ext cx="1717675" cy="1646238"/>
        </p:xfrm>
        <a:graphic>
          <a:graphicData uri="http://schemas.openxmlformats.org/presentationml/2006/ole">
            <mc:AlternateContent xmlns:mc="http://schemas.openxmlformats.org/markup-compatibility/2006">
              <mc:Choice xmlns:v="urn:schemas-microsoft-com:vml" Requires="v">
                <p:oleObj spid="_x0000_s10256" name="Equation" r:id="rId16" imgW="1447560" imgH="1498320" progId="Equation.DSMT4">
                  <p:embed/>
                </p:oleObj>
              </mc:Choice>
              <mc:Fallback>
                <p:oleObj name="Equation" r:id="rId16" imgW="1447560" imgH="1498320" progId="Equation.DSMT4">
                  <p:embed/>
                  <p:pic>
                    <p:nvPicPr>
                      <p:cNvPr id="0" name=""/>
                      <p:cNvPicPr>
                        <a:picLocks noChangeAspect="1" noChangeArrowheads="1"/>
                      </p:cNvPicPr>
                      <p:nvPr/>
                    </p:nvPicPr>
                    <p:blipFill>
                      <a:blip r:embed="rId17"/>
                      <a:srcRect/>
                      <a:stretch>
                        <a:fillRect/>
                      </a:stretch>
                    </p:blipFill>
                    <p:spPr bwMode="auto">
                      <a:xfrm>
                        <a:off x="2082524" y="3952264"/>
                        <a:ext cx="171767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507623539"/>
              </p:ext>
            </p:extLst>
          </p:nvPr>
        </p:nvGraphicFramePr>
        <p:xfrm>
          <a:off x="2503974" y="4052813"/>
          <a:ext cx="422275" cy="265112"/>
        </p:xfrm>
        <a:graphic>
          <a:graphicData uri="http://schemas.openxmlformats.org/presentationml/2006/ole">
            <mc:AlternateContent xmlns:mc="http://schemas.openxmlformats.org/markup-compatibility/2006">
              <mc:Choice xmlns:v="urn:schemas-microsoft-com:vml" Requires="v">
                <p:oleObj spid="_x0000_s10257" name="Equation" r:id="rId18" imgW="355320" imgH="241200" progId="Equation.DSMT4">
                  <p:embed/>
                </p:oleObj>
              </mc:Choice>
              <mc:Fallback>
                <p:oleObj name="Equation" r:id="rId18" imgW="355320" imgH="241200" progId="Equation.DSMT4">
                  <p:embed/>
                  <p:pic>
                    <p:nvPicPr>
                      <p:cNvPr id="0" name=""/>
                      <p:cNvPicPr>
                        <a:picLocks noChangeAspect="1" noChangeArrowheads="1"/>
                      </p:cNvPicPr>
                      <p:nvPr/>
                    </p:nvPicPr>
                    <p:blipFill>
                      <a:blip r:embed="rId19"/>
                      <a:srcRect/>
                      <a:stretch>
                        <a:fillRect/>
                      </a:stretch>
                    </p:blipFill>
                    <p:spPr bwMode="auto">
                      <a:xfrm>
                        <a:off x="2503974" y="4052813"/>
                        <a:ext cx="4222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239353391"/>
              </p:ext>
            </p:extLst>
          </p:nvPr>
        </p:nvGraphicFramePr>
        <p:xfrm>
          <a:off x="3989157" y="3944322"/>
          <a:ext cx="1266825" cy="1646237"/>
        </p:xfrm>
        <a:graphic>
          <a:graphicData uri="http://schemas.openxmlformats.org/presentationml/2006/ole">
            <mc:AlternateContent xmlns:mc="http://schemas.openxmlformats.org/markup-compatibility/2006">
              <mc:Choice xmlns:v="urn:schemas-microsoft-com:vml" Requires="v">
                <p:oleObj spid="_x0000_s10258" name="Equation" r:id="rId20" imgW="1066680" imgH="1498320" progId="Equation.DSMT4">
                  <p:embed/>
                </p:oleObj>
              </mc:Choice>
              <mc:Fallback>
                <p:oleObj name="Equation" r:id="rId20" imgW="1066680" imgH="1498320" progId="Equation.DSMT4">
                  <p:embed/>
                  <p:pic>
                    <p:nvPicPr>
                      <p:cNvPr id="0" name=""/>
                      <p:cNvPicPr>
                        <a:picLocks noChangeAspect="1" noChangeArrowheads="1"/>
                      </p:cNvPicPr>
                      <p:nvPr/>
                    </p:nvPicPr>
                    <p:blipFill>
                      <a:blip r:embed="rId21"/>
                      <a:srcRect/>
                      <a:stretch>
                        <a:fillRect/>
                      </a:stretch>
                    </p:blipFill>
                    <p:spPr bwMode="auto">
                      <a:xfrm>
                        <a:off x="3989157" y="3944322"/>
                        <a:ext cx="12668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98912055"/>
              </p:ext>
            </p:extLst>
          </p:nvPr>
        </p:nvGraphicFramePr>
        <p:xfrm>
          <a:off x="5029803" y="4988074"/>
          <a:ext cx="2760663" cy="1646238"/>
        </p:xfrm>
        <a:graphic>
          <a:graphicData uri="http://schemas.openxmlformats.org/presentationml/2006/ole">
            <mc:AlternateContent xmlns:mc="http://schemas.openxmlformats.org/markup-compatibility/2006">
              <mc:Choice xmlns:v="urn:schemas-microsoft-com:vml" Requires="v">
                <p:oleObj spid="_x0000_s10259" name="Equation" r:id="rId22" imgW="2323800" imgH="1498320" progId="Equation.DSMT4">
                  <p:embed/>
                </p:oleObj>
              </mc:Choice>
              <mc:Fallback>
                <p:oleObj name="Equation" r:id="rId22" imgW="2323800" imgH="1498320" progId="Equation.DSMT4">
                  <p:embed/>
                  <p:pic>
                    <p:nvPicPr>
                      <p:cNvPr id="0" name=""/>
                      <p:cNvPicPr>
                        <a:picLocks noChangeAspect="1" noChangeArrowheads="1"/>
                      </p:cNvPicPr>
                      <p:nvPr/>
                    </p:nvPicPr>
                    <p:blipFill>
                      <a:blip r:embed="rId23"/>
                      <a:srcRect/>
                      <a:stretch>
                        <a:fillRect/>
                      </a:stretch>
                    </p:blipFill>
                    <p:spPr bwMode="auto">
                      <a:xfrm>
                        <a:off x="5029803" y="4988074"/>
                        <a:ext cx="276066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9" name="Straight Arrow Connector 18"/>
          <p:cNvCxnSpPr/>
          <p:nvPr/>
        </p:nvCxnSpPr>
        <p:spPr>
          <a:xfrm flipV="1">
            <a:off x="2414016" y="4318922"/>
            <a:ext cx="250318" cy="96631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67765435"/>
      </p:ext>
    </p:extLst>
  </p:cSld>
  <p:clrMapOvr>
    <a:masterClrMapping/>
  </p:clrMapOvr>
  <mc:AlternateContent xmlns:mc="http://schemas.openxmlformats.org/markup-compatibility/2006" xmlns:p14="http://schemas.microsoft.com/office/powerpoint/2010/main">
    <mc:Choice Requires="p14">
      <p:transition spd="slow" p14:dur="2000" advTm="92340"/>
    </mc:Choice>
    <mc:Fallback xmlns="">
      <p:transition spd="slow" advTm="92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complex inner-product spaces</a:t>
            </a:r>
            <a:endParaRPr lang="en-CA" dirty="0"/>
          </a:p>
        </p:txBody>
      </p:sp>
      <p:sp>
        <p:nvSpPr>
          <p:cNvPr id="3" name="Content Placeholder 2"/>
          <p:cNvSpPr>
            <a:spLocks noGrp="1"/>
          </p:cNvSpPr>
          <p:nvPr>
            <p:ph idx="1"/>
          </p:nvPr>
        </p:nvSpPr>
        <p:spPr/>
        <p:txBody>
          <a:bodyPr/>
          <a:lstStyle/>
          <a:p>
            <a:r>
              <a:rPr lang="en-US" dirty="0"/>
              <a:t>In finding the projection for real inner-product spaces,</a:t>
            </a:r>
          </a:p>
          <a:p>
            <a:pPr marL="0" indent="0">
              <a:buNone/>
            </a:pPr>
            <a:r>
              <a:rPr lang="en-US" dirty="0"/>
              <a:t>	we used the symmetry property:</a:t>
            </a:r>
          </a:p>
          <a:p>
            <a:pPr marL="0" indent="0">
              <a:buNone/>
            </a:pPr>
            <a:endParaRPr lang="en-US" dirty="0"/>
          </a:p>
          <a:p>
            <a:pPr marL="0" indent="0">
              <a:buNone/>
            </a:pPr>
            <a:endParaRPr lang="en-US" dirty="0"/>
          </a:p>
          <a:p>
            <a:pPr lvl="1"/>
            <a:r>
              <a:rPr lang="en-US" dirty="0"/>
              <a:t>Complex vectors, however, do not have this property:</a:t>
            </a:r>
          </a:p>
          <a:p>
            <a:pPr marL="457200" lvl="1" indent="0">
              <a:buNone/>
            </a:pPr>
            <a:r>
              <a:rPr lang="en-US" dirty="0"/>
              <a:t>	      they are </a:t>
            </a:r>
            <a:r>
              <a:rPr lang="en-US" i="1" dirty="0"/>
              <a:t>conjugate symmetric</a:t>
            </a:r>
            <a:endParaRPr lang="en-US" dirty="0"/>
          </a:p>
          <a:p>
            <a:pPr marL="457200" lvl="1" indent="0">
              <a:buNone/>
            </a:pPr>
            <a:endParaRPr lang="en-US" dirty="0"/>
          </a:p>
          <a:p>
            <a:pPr marL="457200" lvl="1" indent="0">
              <a:buNone/>
            </a:pPr>
            <a:endParaRPr lang="en-US" dirty="0"/>
          </a:p>
          <a:p>
            <a:r>
              <a:rPr lang="en-US" dirty="0"/>
              <a:t>Fortunately, the same formula holds, and the detailed derivation is in the text book:</a:t>
            </a:r>
            <a:endParaRPr lang="en-CA" dirty="0"/>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7" name="Object 6"/>
          <p:cNvGraphicFramePr>
            <a:graphicFrameLocks noChangeAspect="1"/>
          </p:cNvGraphicFramePr>
          <p:nvPr>
            <p:extLst>
              <p:ext uri="{D42A27DB-BD31-4B8C-83A1-F6EECF244321}">
                <p14:modId xmlns:p14="http://schemas.microsoft.com/office/powerpoint/2010/main" val="2350513038"/>
              </p:ext>
            </p:extLst>
          </p:nvPr>
        </p:nvGraphicFramePr>
        <p:xfrm>
          <a:off x="3525078" y="5407853"/>
          <a:ext cx="2289175" cy="820738"/>
        </p:xfrm>
        <a:graphic>
          <a:graphicData uri="http://schemas.openxmlformats.org/presentationml/2006/ole">
            <mc:AlternateContent xmlns:mc="http://schemas.openxmlformats.org/markup-compatibility/2006">
              <mc:Choice xmlns:v="urn:schemas-microsoft-com:vml" Requires="v">
                <p:oleObj spid="_x0000_s11269" name="Equation" r:id="rId6" imgW="1930320" imgH="749160" progId="Equation.DSMT4">
                  <p:embed/>
                </p:oleObj>
              </mc:Choice>
              <mc:Fallback>
                <p:oleObj name="Equation" r:id="rId6" imgW="1930320" imgH="749160" progId="Equation.DSMT4">
                  <p:embed/>
                  <p:pic>
                    <p:nvPicPr>
                      <p:cNvPr id="0" name="Object 14"/>
                      <p:cNvPicPr>
                        <a:picLocks noChangeAspect="1" noChangeArrowheads="1"/>
                      </p:cNvPicPr>
                      <p:nvPr/>
                    </p:nvPicPr>
                    <p:blipFill>
                      <a:blip r:embed="rId7"/>
                      <a:srcRect/>
                      <a:stretch>
                        <a:fillRect/>
                      </a:stretch>
                    </p:blipFill>
                    <p:spPr bwMode="auto">
                      <a:xfrm>
                        <a:off x="3525078" y="5407853"/>
                        <a:ext cx="228917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69279399"/>
              </p:ext>
            </p:extLst>
          </p:nvPr>
        </p:nvGraphicFramePr>
        <p:xfrm>
          <a:off x="3856728" y="2464076"/>
          <a:ext cx="1673225" cy="390525"/>
        </p:xfrm>
        <a:graphic>
          <a:graphicData uri="http://schemas.openxmlformats.org/presentationml/2006/ole">
            <mc:AlternateContent xmlns:mc="http://schemas.openxmlformats.org/markup-compatibility/2006">
              <mc:Choice xmlns:v="urn:schemas-microsoft-com:vml" Requires="v">
                <p:oleObj spid="_x0000_s11270" name="Equation" r:id="rId8" imgW="1409400" imgH="355320" progId="Equation.DSMT4">
                  <p:embed/>
                </p:oleObj>
              </mc:Choice>
              <mc:Fallback>
                <p:oleObj name="Equation" r:id="rId8" imgW="1409400" imgH="355320" progId="Equation.DSMT4">
                  <p:embed/>
                  <p:pic>
                    <p:nvPicPr>
                      <p:cNvPr id="0" name=""/>
                      <p:cNvPicPr>
                        <a:picLocks noChangeAspect="1" noChangeArrowheads="1"/>
                      </p:cNvPicPr>
                      <p:nvPr/>
                    </p:nvPicPr>
                    <p:blipFill>
                      <a:blip r:embed="rId9"/>
                      <a:srcRect/>
                      <a:stretch>
                        <a:fillRect/>
                      </a:stretch>
                    </p:blipFill>
                    <p:spPr bwMode="auto">
                      <a:xfrm>
                        <a:off x="3856728" y="2464076"/>
                        <a:ext cx="16732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0213705"/>
              </p:ext>
            </p:extLst>
          </p:nvPr>
        </p:nvGraphicFramePr>
        <p:xfrm>
          <a:off x="3867150" y="4032250"/>
          <a:ext cx="1747838" cy="447675"/>
        </p:xfrm>
        <a:graphic>
          <a:graphicData uri="http://schemas.openxmlformats.org/presentationml/2006/ole">
            <mc:AlternateContent xmlns:mc="http://schemas.openxmlformats.org/markup-compatibility/2006">
              <mc:Choice xmlns:v="urn:schemas-microsoft-com:vml" Requires="v">
                <p:oleObj spid="_x0000_s11271" name="Equation" r:id="rId10" imgW="1473120" imgH="406080" progId="Equation.DSMT4">
                  <p:embed/>
                </p:oleObj>
              </mc:Choice>
              <mc:Fallback>
                <p:oleObj name="Equation" r:id="rId10" imgW="1473120" imgH="406080" progId="Equation.DSMT4">
                  <p:embed/>
                  <p:pic>
                    <p:nvPicPr>
                      <p:cNvPr id="0" name=""/>
                      <p:cNvPicPr>
                        <a:picLocks noChangeAspect="1" noChangeArrowheads="1"/>
                      </p:cNvPicPr>
                      <p:nvPr/>
                    </p:nvPicPr>
                    <p:blipFill>
                      <a:blip r:embed="rId11"/>
                      <a:srcRect/>
                      <a:stretch>
                        <a:fillRect/>
                      </a:stretch>
                    </p:blipFill>
                    <p:spPr bwMode="auto">
                      <a:xfrm>
                        <a:off x="3867150" y="4032250"/>
                        <a:ext cx="17478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98328331"/>
      </p:ext>
    </p:extLst>
  </p:cSld>
  <p:clrMapOvr>
    <a:masterClrMapping/>
  </p:clrMapOvr>
  <mc:AlternateContent xmlns:mc="http://schemas.openxmlformats.org/markup-compatibility/2006" xmlns:p14="http://schemas.microsoft.com/office/powerpoint/2010/main">
    <mc:Choice Requires="p14">
      <p:transition spd="slow" p14:dur="2000" advTm="61304"/>
    </mc:Choice>
    <mc:Fallback xmlns="">
      <p:transition spd="slow" advTm="61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p:txBody>
          <a:bodyPr/>
          <a:lstStyle/>
          <a:p>
            <a:r>
              <a:rPr lang="en-US" dirty="0"/>
              <a:t>A function </a:t>
            </a:r>
            <a:r>
              <a:rPr lang="en-US" i="1" dirty="0">
                <a:latin typeface="Times New Roman" panose="02020603050405020304" pitchFamily="18" charset="0"/>
                <a:ea typeface="Tahoma" panose="020B0604030504040204" pitchFamily="34" charset="0"/>
              </a:rPr>
              <a:t>f</a:t>
            </a:r>
            <a:r>
              <a:rPr lang="en-US" dirty="0"/>
              <a:t> is </a:t>
            </a:r>
            <a:r>
              <a:rPr lang="en-US" i="1" dirty="0"/>
              <a:t>idempotent </a:t>
            </a:r>
            <a:r>
              <a:rPr lang="en-US" dirty="0"/>
              <a:t>if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for all </a:t>
            </a:r>
            <a:r>
              <a:rPr lang="en-US" i="1" dirty="0">
                <a:latin typeface="Times New Roman" panose="02020603050405020304" pitchFamily="18" charset="0"/>
              </a:rPr>
              <a:t>x</a:t>
            </a:r>
            <a:endParaRPr lang="en-US" dirty="0">
              <a:latin typeface="Times New Roman" panose="02020603050405020304" pitchFamily="18" charset="0"/>
            </a:endParaRPr>
          </a:p>
          <a:p>
            <a:pPr lvl="1"/>
            <a:r>
              <a:rPr lang="en-US" dirty="0"/>
              <a:t>That is, once the function is applied,</a:t>
            </a:r>
          </a:p>
          <a:p>
            <a:pPr marL="457200" lvl="1" indent="0">
              <a:buNone/>
            </a:pPr>
            <a:r>
              <a:rPr lang="en-US" dirty="0"/>
              <a:t>	subsequent applications do not affect the result</a:t>
            </a:r>
          </a:p>
          <a:p>
            <a:pPr lvl="1"/>
            <a:r>
              <a:rPr lang="en-US" dirty="0"/>
              <a:t>You already know many idempotent function:</a:t>
            </a:r>
          </a:p>
          <a:p>
            <a:pPr lvl="2"/>
            <a:r>
              <a:rPr lang="en-US" dirty="0"/>
              <a:t>The absolute value function</a:t>
            </a:r>
          </a:p>
          <a:p>
            <a:pPr lvl="2"/>
            <a:endParaRPr lang="en-US" dirty="0"/>
          </a:p>
          <a:p>
            <a:pPr lvl="2"/>
            <a:r>
              <a:rPr lang="en-US" dirty="0"/>
              <a:t>The ceiling function</a:t>
            </a:r>
          </a:p>
          <a:p>
            <a:pPr lvl="2"/>
            <a:endParaRPr lang="en-US" dirty="0"/>
          </a:p>
          <a:p>
            <a:pPr lvl="2"/>
            <a:r>
              <a:rPr lang="en-US" dirty="0"/>
              <a:t>The floor function</a:t>
            </a:r>
          </a:p>
          <a:p>
            <a:endParaRPr lang="en-US" dirty="0"/>
          </a:p>
          <a:p>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10" name="Object 9"/>
          <p:cNvGraphicFramePr>
            <a:graphicFrameLocks noChangeAspect="1"/>
          </p:cNvGraphicFramePr>
          <p:nvPr>
            <p:extLst>
              <p:ext uri="{D42A27DB-BD31-4B8C-83A1-F6EECF244321}">
                <p14:modId xmlns:p14="http://schemas.microsoft.com/office/powerpoint/2010/main" val="791825585"/>
              </p:ext>
            </p:extLst>
          </p:nvPr>
        </p:nvGraphicFramePr>
        <p:xfrm>
          <a:off x="4895014" y="3138419"/>
          <a:ext cx="949325" cy="447675"/>
        </p:xfrm>
        <a:graphic>
          <a:graphicData uri="http://schemas.openxmlformats.org/presentationml/2006/ole">
            <mc:AlternateContent xmlns:mc="http://schemas.openxmlformats.org/markup-compatibility/2006">
              <mc:Choice xmlns:v="urn:schemas-microsoft-com:vml" Requires="v">
                <p:oleObj spid="_x0000_s12293" name="Equation" r:id="rId6" imgW="799920" imgH="406080" progId="Equation.DSMT4">
                  <p:embed/>
                </p:oleObj>
              </mc:Choice>
              <mc:Fallback>
                <p:oleObj name="Equation" r:id="rId6" imgW="799920" imgH="406080" progId="Equation.DSMT4">
                  <p:embed/>
                  <p:pic>
                    <p:nvPicPr>
                      <p:cNvPr id="0" name=""/>
                      <p:cNvPicPr>
                        <a:picLocks noChangeAspect="1" noChangeArrowheads="1"/>
                      </p:cNvPicPr>
                      <p:nvPr/>
                    </p:nvPicPr>
                    <p:blipFill>
                      <a:blip r:embed="rId7"/>
                      <a:srcRect/>
                      <a:stretch>
                        <a:fillRect/>
                      </a:stretch>
                    </p:blipFill>
                    <p:spPr bwMode="auto">
                      <a:xfrm>
                        <a:off x="4895014" y="3138419"/>
                        <a:ext cx="9493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715089868"/>
              </p:ext>
            </p:extLst>
          </p:nvPr>
        </p:nvGraphicFramePr>
        <p:xfrm>
          <a:off x="4570235" y="3887580"/>
          <a:ext cx="1477962" cy="447675"/>
        </p:xfrm>
        <a:graphic>
          <a:graphicData uri="http://schemas.openxmlformats.org/presentationml/2006/ole">
            <mc:AlternateContent xmlns:mc="http://schemas.openxmlformats.org/markup-compatibility/2006">
              <mc:Choice xmlns:v="urn:schemas-microsoft-com:vml" Requires="v">
                <p:oleObj spid="_x0000_s12294" name="Equation" r:id="rId8" imgW="1244520" imgH="406080" progId="Equation.DSMT4">
                  <p:embed/>
                </p:oleObj>
              </mc:Choice>
              <mc:Fallback>
                <p:oleObj name="Equation" r:id="rId8" imgW="1244520" imgH="406080" progId="Equation.DSMT4">
                  <p:embed/>
                  <p:pic>
                    <p:nvPicPr>
                      <p:cNvPr id="0" name=""/>
                      <p:cNvPicPr>
                        <a:picLocks noChangeAspect="1" noChangeArrowheads="1"/>
                      </p:cNvPicPr>
                      <p:nvPr/>
                    </p:nvPicPr>
                    <p:blipFill>
                      <a:blip r:embed="rId9"/>
                      <a:srcRect/>
                      <a:stretch>
                        <a:fillRect/>
                      </a:stretch>
                    </p:blipFill>
                    <p:spPr bwMode="auto">
                      <a:xfrm>
                        <a:off x="4570235" y="3887580"/>
                        <a:ext cx="14779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90643115"/>
              </p:ext>
            </p:extLst>
          </p:nvPr>
        </p:nvGraphicFramePr>
        <p:xfrm>
          <a:off x="4570235" y="4610237"/>
          <a:ext cx="1477962" cy="447675"/>
        </p:xfrm>
        <a:graphic>
          <a:graphicData uri="http://schemas.openxmlformats.org/presentationml/2006/ole">
            <mc:AlternateContent xmlns:mc="http://schemas.openxmlformats.org/markup-compatibility/2006">
              <mc:Choice xmlns:v="urn:schemas-microsoft-com:vml" Requires="v">
                <p:oleObj spid="_x0000_s12295" name="Equation" r:id="rId10" imgW="1244520" imgH="406080" progId="Equation.DSMT4">
                  <p:embed/>
                </p:oleObj>
              </mc:Choice>
              <mc:Fallback>
                <p:oleObj name="Equation" r:id="rId10" imgW="1244520" imgH="406080" progId="Equation.DSMT4">
                  <p:embed/>
                  <p:pic>
                    <p:nvPicPr>
                      <p:cNvPr id="0" name=""/>
                      <p:cNvPicPr>
                        <a:picLocks noChangeAspect="1" noChangeArrowheads="1"/>
                      </p:cNvPicPr>
                      <p:nvPr/>
                    </p:nvPicPr>
                    <p:blipFill>
                      <a:blip r:embed="rId11"/>
                      <a:srcRect/>
                      <a:stretch>
                        <a:fillRect/>
                      </a:stretch>
                    </p:blipFill>
                    <p:spPr bwMode="auto">
                      <a:xfrm>
                        <a:off x="4570235" y="4610237"/>
                        <a:ext cx="14779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8542194"/>
      </p:ext>
    </p:extLst>
  </p:cSld>
  <p:clrMapOvr>
    <a:masterClrMapping/>
  </p:clrMapOvr>
  <mc:AlternateContent xmlns:mc="http://schemas.openxmlformats.org/markup-compatibility/2006" xmlns:p14="http://schemas.microsoft.com/office/powerpoint/2010/main">
    <mc:Choice Requires="p14">
      <p:transition spd="slow" p14:dur="2000" advTm="128367"/>
    </mc:Choice>
    <mc:Fallback xmlns="">
      <p:transition spd="slow" advTm="128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p:txBody>
          <a:bodyPr/>
          <a:lstStyle/>
          <a:p>
            <a:pPr marL="0" indent="0">
              <a:buNone/>
            </a:pPr>
            <a:r>
              <a:rPr lang="en-US" dirty="0"/>
              <a:t>Theorem:</a:t>
            </a:r>
          </a:p>
          <a:p>
            <a:pPr marL="0" indent="0">
              <a:buNone/>
            </a:pPr>
            <a:r>
              <a:rPr lang="en-US" dirty="0"/>
              <a:t>	The projection is idempotent; that is,</a:t>
            </a:r>
          </a:p>
          <a:p>
            <a:pPr marL="0" indent="0">
              <a:buNone/>
            </a:pPr>
            <a:endParaRPr lang="en-US" dirty="0"/>
          </a:p>
          <a:p>
            <a:pPr marL="0" indent="0">
              <a:buNone/>
            </a:pPr>
            <a:r>
              <a:rPr lang="en-US" dirty="0"/>
              <a:t>Proof:</a:t>
            </a:r>
          </a:p>
          <a:p>
            <a:pPr marL="0" indent="0">
              <a:buNone/>
            </a:pPr>
            <a:r>
              <a:rPr lang="en-US" dirty="0"/>
              <a:t>	</a:t>
            </a:r>
            <a:endParaRPr lang="en-CA" dirty="0"/>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7" name="Object 6"/>
          <p:cNvGraphicFramePr>
            <a:graphicFrameLocks noChangeAspect="1"/>
          </p:cNvGraphicFramePr>
          <p:nvPr>
            <p:extLst>
              <p:ext uri="{D42A27DB-BD31-4B8C-83A1-F6EECF244321}">
                <p14:modId xmlns:p14="http://schemas.microsoft.com/office/powerpoint/2010/main" val="1490599935"/>
              </p:ext>
            </p:extLst>
          </p:nvPr>
        </p:nvGraphicFramePr>
        <p:xfrm>
          <a:off x="1643269" y="3154984"/>
          <a:ext cx="2289175" cy="820738"/>
        </p:xfrm>
        <a:graphic>
          <a:graphicData uri="http://schemas.openxmlformats.org/presentationml/2006/ole">
            <mc:AlternateContent xmlns:mc="http://schemas.openxmlformats.org/markup-compatibility/2006">
              <mc:Choice xmlns:v="urn:schemas-microsoft-com:vml" Requires="v">
                <p:oleObj spid="_x0000_s13321" name="Equation" r:id="rId6" imgW="1930320" imgH="749160" progId="Equation.DSMT4">
                  <p:embed/>
                </p:oleObj>
              </mc:Choice>
              <mc:Fallback>
                <p:oleObj name="Equation" r:id="rId6" imgW="1930320" imgH="749160" progId="Equation.DSMT4">
                  <p:embed/>
                  <p:pic>
                    <p:nvPicPr>
                      <p:cNvPr id="0" name=""/>
                      <p:cNvPicPr>
                        <a:picLocks noChangeAspect="1" noChangeArrowheads="1"/>
                      </p:cNvPicPr>
                      <p:nvPr/>
                    </p:nvPicPr>
                    <p:blipFill>
                      <a:blip r:embed="rId7"/>
                      <a:srcRect/>
                      <a:stretch>
                        <a:fillRect/>
                      </a:stretch>
                    </p:blipFill>
                    <p:spPr bwMode="auto">
                      <a:xfrm>
                        <a:off x="1643269" y="3154984"/>
                        <a:ext cx="228917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500257596"/>
              </p:ext>
            </p:extLst>
          </p:nvPr>
        </p:nvGraphicFramePr>
        <p:xfrm>
          <a:off x="1743283" y="3720618"/>
          <a:ext cx="3930650" cy="1320800"/>
        </p:xfrm>
        <a:graphic>
          <a:graphicData uri="http://schemas.openxmlformats.org/presentationml/2006/ole">
            <mc:AlternateContent xmlns:mc="http://schemas.openxmlformats.org/markup-compatibility/2006">
              <mc:Choice xmlns:v="urn:schemas-microsoft-com:vml" Requires="v">
                <p:oleObj spid="_x0000_s13322" name="Equation" r:id="rId8" imgW="3314520" imgH="1206360" progId="Equation.DSMT4">
                  <p:embed/>
                </p:oleObj>
              </mc:Choice>
              <mc:Fallback>
                <p:oleObj name="Equation" r:id="rId8" imgW="3314520" imgH="1206360" progId="Equation.DSMT4">
                  <p:embed/>
                  <p:pic>
                    <p:nvPicPr>
                      <p:cNvPr id="0" name=""/>
                      <p:cNvPicPr>
                        <a:picLocks noChangeAspect="1" noChangeArrowheads="1"/>
                      </p:cNvPicPr>
                      <p:nvPr/>
                    </p:nvPicPr>
                    <p:blipFill>
                      <a:blip r:embed="rId9"/>
                      <a:srcRect/>
                      <a:stretch>
                        <a:fillRect/>
                      </a:stretch>
                    </p:blipFill>
                    <p:spPr bwMode="auto">
                      <a:xfrm>
                        <a:off x="1743283" y="3720618"/>
                        <a:ext cx="393065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179344332"/>
              </p:ext>
            </p:extLst>
          </p:nvPr>
        </p:nvGraphicFramePr>
        <p:xfrm>
          <a:off x="3665952" y="5086693"/>
          <a:ext cx="1927225" cy="1223962"/>
        </p:xfrm>
        <a:graphic>
          <a:graphicData uri="http://schemas.openxmlformats.org/presentationml/2006/ole">
            <mc:AlternateContent xmlns:mc="http://schemas.openxmlformats.org/markup-compatibility/2006">
              <mc:Choice xmlns:v="urn:schemas-microsoft-com:vml" Requires="v">
                <p:oleObj spid="_x0000_s13323" name="Equation" r:id="rId10" imgW="1625400" imgH="1117440" progId="Equation.DSMT4">
                  <p:embed/>
                </p:oleObj>
              </mc:Choice>
              <mc:Fallback>
                <p:oleObj name="Equation" r:id="rId10" imgW="1625400" imgH="1117440" progId="Equation.DSMT4">
                  <p:embed/>
                  <p:pic>
                    <p:nvPicPr>
                      <p:cNvPr id="0" name=""/>
                      <p:cNvPicPr>
                        <a:picLocks noChangeAspect="1" noChangeArrowheads="1"/>
                      </p:cNvPicPr>
                      <p:nvPr/>
                    </p:nvPicPr>
                    <p:blipFill>
                      <a:blip r:embed="rId11"/>
                      <a:srcRect/>
                      <a:stretch>
                        <a:fillRect/>
                      </a:stretch>
                    </p:blipFill>
                    <p:spPr bwMode="auto">
                      <a:xfrm>
                        <a:off x="3665952" y="5086693"/>
                        <a:ext cx="19272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720555065"/>
              </p:ext>
            </p:extLst>
          </p:nvPr>
        </p:nvGraphicFramePr>
        <p:xfrm>
          <a:off x="5997092" y="3655737"/>
          <a:ext cx="2936875" cy="1279525"/>
        </p:xfrm>
        <a:graphic>
          <a:graphicData uri="http://schemas.openxmlformats.org/presentationml/2006/ole">
            <mc:AlternateContent xmlns:mc="http://schemas.openxmlformats.org/markup-compatibility/2006">
              <mc:Choice xmlns:v="urn:schemas-microsoft-com:vml" Requires="v">
                <p:oleObj spid="_x0000_s13324" name="Equation" r:id="rId12" imgW="2476440" imgH="1168200" progId="Equation.DSMT4">
                  <p:embed/>
                </p:oleObj>
              </mc:Choice>
              <mc:Fallback>
                <p:oleObj name="Equation" r:id="rId12" imgW="2476440" imgH="1168200" progId="Equation.DSMT4">
                  <p:embed/>
                  <p:pic>
                    <p:nvPicPr>
                      <p:cNvPr id="0" name=""/>
                      <p:cNvPicPr>
                        <a:picLocks noChangeAspect="1" noChangeArrowheads="1"/>
                      </p:cNvPicPr>
                      <p:nvPr/>
                    </p:nvPicPr>
                    <p:blipFill>
                      <a:blip r:embed="rId13"/>
                      <a:srcRect/>
                      <a:stretch>
                        <a:fillRect/>
                      </a:stretch>
                    </p:blipFill>
                    <p:spPr bwMode="auto">
                      <a:xfrm>
                        <a:off x="5997092" y="3655737"/>
                        <a:ext cx="29368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43216414"/>
              </p:ext>
            </p:extLst>
          </p:nvPr>
        </p:nvGraphicFramePr>
        <p:xfrm>
          <a:off x="5645154" y="5467141"/>
          <a:ext cx="1189038" cy="820737"/>
        </p:xfrm>
        <a:graphic>
          <a:graphicData uri="http://schemas.openxmlformats.org/presentationml/2006/ole">
            <mc:AlternateContent xmlns:mc="http://schemas.openxmlformats.org/markup-compatibility/2006">
              <mc:Choice xmlns:v="urn:schemas-microsoft-com:vml" Requires="v">
                <p:oleObj spid="_x0000_s13325" name="Equation" r:id="rId14" imgW="1002960" imgH="749160" progId="Equation.DSMT4">
                  <p:embed/>
                </p:oleObj>
              </mc:Choice>
              <mc:Fallback>
                <p:oleObj name="Equation" r:id="rId14" imgW="1002960" imgH="749160" progId="Equation.DSMT4">
                  <p:embed/>
                  <p:pic>
                    <p:nvPicPr>
                      <p:cNvPr id="0" name=""/>
                      <p:cNvPicPr>
                        <a:picLocks noChangeAspect="1" noChangeArrowheads="1"/>
                      </p:cNvPicPr>
                      <p:nvPr/>
                    </p:nvPicPr>
                    <p:blipFill>
                      <a:blip r:embed="rId15"/>
                      <a:srcRect/>
                      <a:stretch>
                        <a:fillRect/>
                      </a:stretch>
                    </p:blipFill>
                    <p:spPr bwMode="auto">
                      <a:xfrm>
                        <a:off x="5645154" y="5467141"/>
                        <a:ext cx="1189038"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420339699"/>
              </p:ext>
            </p:extLst>
          </p:nvPr>
        </p:nvGraphicFramePr>
        <p:xfrm>
          <a:off x="6902450" y="5642941"/>
          <a:ext cx="1325563" cy="417513"/>
        </p:xfrm>
        <a:graphic>
          <a:graphicData uri="http://schemas.openxmlformats.org/presentationml/2006/ole">
            <mc:AlternateContent xmlns:mc="http://schemas.openxmlformats.org/markup-compatibility/2006">
              <mc:Choice xmlns:v="urn:schemas-microsoft-com:vml" Requires="v">
                <p:oleObj spid="_x0000_s13326" name="Equation" r:id="rId16" imgW="1117440" imgH="380880" progId="Equation.DSMT4">
                  <p:embed/>
                </p:oleObj>
              </mc:Choice>
              <mc:Fallback>
                <p:oleObj name="Equation" r:id="rId16" imgW="1117440" imgH="380880" progId="Equation.DSMT4">
                  <p:embed/>
                  <p:pic>
                    <p:nvPicPr>
                      <p:cNvPr id="0" name=""/>
                      <p:cNvPicPr>
                        <a:picLocks noChangeAspect="1" noChangeArrowheads="1"/>
                      </p:cNvPicPr>
                      <p:nvPr/>
                    </p:nvPicPr>
                    <p:blipFill>
                      <a:blip r:embed="rId17"/>
                      <a:srcRect/>
                      <a:stretch>
                        <a:fillRect/>
                      </a:stretch>
                    </p:blipFill>
                    <p:spPr bwMode="auto">
                      <a:xfrm>
                        <a:off x="6902450" y="5642941"/>
                        <a:ext cx="13255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8170831" y="5682734"/>
            <a:ext cx="409086" cy="369332"/>
          </a:xfrm>
          <a:prstGeom prst="rect">
            <a:avLst/>
          </a:prstGeom>
        </p:spPr>
        <p:txBody>
          <a:bodyPr wrap="none">
            <a:spAutoFit/>
          </a:bodyPr>
          <a:lstStyle/>
          <a:p>
            <a:r>
              <a:rPr lang="en-CA" dirty="0">
                <a:solidFill>
                  <a:schemeClr val="bg1"/>
                </a:solidFill>
              </a:rPr>
              <a:t>▮</a:t>
            </a:r>
          </a:p>
        </p:txBody>
      </p:sp>
      <p:graphicFrame>
        <p:nvGraphicFramePr>
          <p:cNvPr id="16" name="Object 15"/>
          <p:cNvGraphicFramePr>
            <a:graphicFrameLocks noChangeAspect="1"/>
          </p:cNvGraphicFramePr>
          <p:nvPr>
            <p:extLst>
              <p:ext uri="{D42A27DB-BD31-4B8C-83A1-F6EECF244321}">
                <p14:modId xmlns:p14="http://schemas.microsoft.com/office/powerpoint/2010/main" val="1080932448"/>
              </p:ext>
            </p:extLst>
          </p:nvPr>
        </p:nvGraphicFramePr>
        <p:xfrm>
          <a:off x="3212962" y="2421559"/>
          <a:ext cx="3298825" cy="444500"/>
        </p:xfrm>
        <a:graphic>
          <a:graphicData uri="http://schemas.openxmlformats.org/presentationml/2006/ole">
            <mc:AlternateContent xmlns:mc="http://schemas.openxmlformats.org/markup-compatibility/2006">
              <mc:Choice xmlns:v="urn:schemas-microsoft-com:vml" Requires="v">
                <p:oleObj spid="_x0000_s13327" name="Equation" r:id="rId18" imgW="2781000" imgH="406080" progId="Equation.DSMT4">
                  <p:embed/>
                </p:oleObj>
              </mc:Choice>
              <mc:Fallback>
                <p:oleObj name="Equation" r:id="rId18" imgW="2781000" imgH="406080" progId="Equation.DSMT4">
                  <p:embed/>
                  <p:pic>
                    <p:nvPicPr>
                      <p:cNvPr id="0" name=""/>
                      <p:cNvPicPr>
                        <a:picLocks noChangeAspect="1" noChangeArrowheads="1"/>
                      </p:cNvPicPr>
                      <p:nvPr/>
                    </p:nvPicPr>
                    <p:blipFill>
                      <a:blip r:embed="rId19"/>
                      <a:srcRect/>
                      <a:stretch>
                        <a:fillRect/>
                      </a:stretch>
                    </p:blipFill>
                    <p:spPr bwMode="auto">
                      <a:xfrm>
                        <a:off x="3212962" y="2421559"/>
                        <a:ext cx="32988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30506376"/>
      </p:ext>
    </p:extLst>
  </p:cSld>
  <p:clrMapOvr>
    <a:masterClrMapping/>
  </p:clrMapOvr>
  <mc:AlternateContent xmlns:mc="http://schemas.openxmlformats.org/markup-compatibility/2006" xmlns:p14="http://schemas.microsoft.com/office/powerpoint/2010/main">
    <mc:Choice Requires="p14">
      <p:transition spd="slow" p14:dur="2000" advTm="129831"/>
    </mc:Choice>
    <mc:Fallback xmlns="">
      <p:transition spd="slow" advTm="129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7"/>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p:txBody>
          <a:bodyPr/>
          <a:lstStyle/>
          <a:p>
            <a:r>
              <a:rPr lang="en-US" dirty="0"/>
              <a:t>A function </a:t>
            </a:r>
            <a:r>
              <a:rPr lang="en-US" i="1" dirty="0">
                <a:latin typeface="Times New Roman" panose="02020603050405020304" pitchFamily="18" charset="0"/>
                <a:ea typeface="Tahoma" panose="020B0604030504040204" pitchFamily="34" charset="0"/>
              </a:rPr>
              <a:t>f</a:t>
            </a:r>
            <a:r>
              <a:rPr lang="en-US" dirty="0"/>
              <a:t> is </a:t>
            </a:r>
            <a:r>
              <a:rPr lang="en-US" i="1" dirty="0"/>
              <a:t>linear </a:t>
            </a:r>
            <a:r>
              <a:rPr lang="en-US" dirty="0"/>
              <a:t>if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Symbol" panose="05050102010706020507" pitchFamily="18" charset="2"/>
              </a:rPr>
              <a:t>a </a:t>
            </a:r>
            <a:r>
              <a:rPr lang="en-US" b="1" dirty="0">
                <a:latin typeface="Times New Roman" panose="02020603050405020304" pitchFamily="18" charset="0"/>
              </a:rPr>
              <a:t>u</a:t>
            </a:r>
            <a:r>
              <a:rPr lang="en-US" i="1" dirty="0">
                <a:latin typeface="Times New Roman" panose="02020603050405020304" pitchFamily="18" charset="0"/>
              </a:rPr>
              <a:t> +</a:t>
            </a:r>
            <a:r>
              <a:rPr lang="en-US" i="1" dirty="0">
                <a:latin typeface="Symbol" panose="05050102010706020507" pitchFamily="18" charset="2"/>
              </a:rPr>
              <a:t> b </a:t>
            </a:r>
            <a:r>
              <a:rPr lang="en-US" b="1" dirty="0">
                <a:latin typeface="Times New Roman" panose="02020603050405020304" pitchFamily="18" charset="0"/>
              </a:rPr>
              <a:t>v</a:t>
            </a:r>
            <a:r>
              <a:rPr lang="en-US" dirty="0">
                <a:latin typeface="Times New Roman" panose="02020603050405020304" pitchFamily="18" charset="0"/>
              </a:rPr>
              <a:t>) = </a:t>
            </a:r>
            <a:r>
              <a:rPr lang="en-US" i="1" dirty="0">
                <a:latin typeface="Symbol" panose="05050102010706020507" pitchFamily="18" charset="2"/>
              </a:rPr>
              <a:t>a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u</a:t>
            </a:r>
            <a:r>
              <a:rPr lang="en-US" dirty="0">
                <a:latin typeface="Times New Roman" panose="02020603050405020304" pitchFamily="18" charset="0"/>
              </a:rPr>
              <a:t>)</a:t>
            </a:r>
            <a:r>
              <a:rPr lang="en-US" i="1" dirty="0">
                <a:latin typeface="Times New Roman" panose="02020603050405020304" pitchFamily="18" charset="0"/>
              </a:rPr>
              <a:t> +</a:t>
            </a:r>
            <a:r>
              <a:rPr lang="en-US" i="1" dirty="0">
                <a:latin typeface="Symbol" panose="05050102010706020507" pitchFamily="18" charset="2"/>
              </a:rPr>
              <a:t> b </a:t>
            </a:r>
            <a:r>
              <a:rPr lang="en-US" i="1" dirty="0">
                <a:latin typeface="Times New Roman" panose="02020603050405020304" pitchFamily="18" charset="0"/>
              </a:rPr>
              <a:t>f </a:t>
            </a:r>
            <a:r>
              <a:rPr lang="en-US" dirty="0">
                <a:latin typeface="Times New Roman" panose="02020603050405020304" pitchFamily="18" charset="0"/>
              </a:rPr>
              <a:t>(</a:t>
            </a:r>
            <a:r>
              <a:rPr lang="en-US" b="1" dirty="0">
                <a:latin typeface="Times New Roman" panose="02020603050405020304" pitchFamily="18" charset="0"/>
              </a:rPr>
              <a:t>v</a:t>
            </a:r>
            <a:r>
              <a:rPr lang="en-US" dirty="0">
                <a:latin typeface="Times New Roman" panose="02020603050405020304" pitchFamily="18" charset="0"/>
              </a:rPr>
              <a:t>)</a:t>
            </a:r>
            <a:endParaRPr lang="en-US" dirty="0"/>
          </a:p>
          <a:p>
            <a:pPr marL="0" indent="0">
              <a:buNone/>
            </a:pPr>
            <a:r>
              <a:rPr lang="en-US" dirty="0"/>
              <a:t>			for all possible values of </a:t>
            </a:r>
            <a:r>
              <a:rPr lang="en-US" i="1" dirty="0">
                <a:latin typeface="Symbol" panose="05050102010706020507" pitchFamily="18" charset="2"/>
              </a:rPr>
              <a:t>a</a:t>
            </a:r>
            <a:r>
              <a:rPr lang="en-US" dirty="0"/>
              <a:t>, </a:t>
            </a:r>
            <a:r>
              <a:rPr lang="en-US" i="1" dirty="0">
                <a:latin typeface="Symbol" panose="05050102010706020507" pitchFamily="18" charset="2"/>
              </a:rPr>
              <a:t>b</a:t>
            </a:r>
            <a:r>
              <a:rPr lang="en-US" dirty="0"/>
              <a:t>, </a:t>
            </a:r>
            <a:r>
              <a:rPr lang="en-US" b="1" dirty="0"/>
              <a:t>u</a:t>
            </a:r>
            <a:r>
              <a:rPr lang="en-US" dirty="0"/>
              <a:t> and </a:t>
            </a:r>
            <a:r>
              <a:rPr lang="en-US" b="1" dirty="0"/>
              <a:t>v</a:t>
            </a:r>
            <a:endParaRPr lang="en-US" dirty="0"/>
          </a:p>
          <a:p>
            <a:pPr lvl="1"/>
            <a:r>
              <a:rPr lang="en-US" dirty="0"/>
              <a:t>Consider the function </a:t>
            </a:r>
          </a:p>
          <a:p>
            <a:pPr marL="457200" lvl="1" indent="0">
              <a:buNone/>
            </a:pPr>
            <a:endParaRPr lang="en-US" dirty="0"/>
          </a:p>
          <a:p>
            <a:pPr lvl="1"/>
            <a:r>
              <a:rPr lang="en-US" dirty="0"/>
              <a:t>Note that</a:t>
            </a:r>
          </a:p>
          <a:p>
            <a:pPr lvl="1"/>
            <a:endParaRPr lang="en-US" dirty="0"/>
          </a:p>
          <a:p>
            <a:pPr lvl="1"/>
            <a:endParaRPr lang="en-US" dirty="0"/>
          </a:p>
          <a:p>
            <a:pPr lvl="1"/>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9" name="Object 8"/>
          <p:cNvGraphicFramePr>
            <a:graphicFrameLocks noChangeAspect="1"/>
          </p:cNvGraphicFramePr>
          <p:nvPr>
            <p:extLst>
              <p:ext uri="{D42A27DB-BD31-4B8C-83A1-F6EECF244321}">
                <p14:modId xmlns:p14="http://schemas.microsoft.com/office/powerpoint/2010/main" val="2493350412"/>
              </p:ext>
            </p:extLst>
          </p:nvPr>
        </p:nvGraphicFramePr>
        <p:xfrm>
          <a:off x="3860800" y="2546350"/>
          <a:ext cx="1311275" cy="560388"/>
        </p:xfrm>
        <a:graphic>
          <a:graphicData uri="http://schemas.openxmlformats.org/presentationml/2006/ole">
            <mc:AlternateContent xmlns:mc="http://schemas.openxmlformats.org/markup-compatibility/2006">
              <mc:Choice xmlns:v="urn:schemas-microsoft-com:vml" Requires="v">
                <p:oleObj spid="_x0000_s14343" name="Equation" r:id="rId6" imgW="1104840" imgH="507960" progId="Equation.DSMT4">
                  <p:embed/>
                </p:oleObj>
              </mc:Choice>
              <mc:Fallback>
                <p:oleObj name="Equation" r:id="rId6" imgW="1104840" imgH="507960" progId="Equation.DSMT4">
                  <p:embed/>
                  <p:pic>
                    <p:nvPicPr>
                      <p:cNvPr id="0" name=""/>
                      <p:cNvPicPr>
                        <a:picLocks noChangeAspect="1" noChangeArrowheads="1"/>
                      </p:cNvPicPr>
                      <p:nvPr/>
                    </p:nvPicPr>
                    <p:blipFill>
                      <a:blip r:embed="rId7"/>
                      <a:srcRect/>
                      <a:stretch>
                        <a:fillRect/>
                      </a:stretch>
                    </p:blipFill>
                    <p:spPr bwMode="auto">
                      <a:xfrm>
                        <a:off x="3860800" y="2546350"/>
                        <a:ext cx="13112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961494305"/>
              </p:ext>
            </p:extLst>
          </p:nvPr>
        </p:nvGraphicFramePr>
        <p:xfrm>
          <a:off x="2492375" y="3165475"/>
          <a:ext cx="3028950" cy="419100"/>
        </p:xfrm>
        <a:graphic>
          <a:graphicData uri="http://schemas.openxmlformats.org/presentationml/2006/ole">
            <mc:AlternateContent xmlns:mc="http://schemas.openxmlformats.org/markup-compatibility/2006">
              <mc:Choice xmlns:v="urn:schemas-microsoft-com:vml" Requires="v">
                <p:oleObj spid="_x0000_s14344" name="Equation" r:id="rId8" imgW="2552400" imgH="380880" progId="Equation.DSMT4">
                  <p:embed/>
                </p:oleObj>
              </mc:Choice>
              <mc:Fallback>
                <p:oleObj name="Equation" r:id="rId8" imgW="2552400" imgH="380880" progId="Equation.DSMT4">
                  <p:embed/>
                  <p:pic>
                    <p:nvPicPr>
                      <p:cNvPr id="0" name=""/>
                      <p:cNvPicPr>
                        <a:picLocks noChangeAspect="1" noChangeArrowheads="1"/>
                      </p:cNvPicPr>
                      <p:nvPr/>
                    </p:nvPicPr>
                    <p:blipFill>
                      <a:blip r:embed="rId9"/>
                      <a:srcRect/>
                      <a:stretch>
                        <a:fillRect/>
                      </a:stretch>
                    </p:blipFill>
                    <p:spPr bwMode="auto">
                      <a:xfrm>
                        <a:off x="2492375" y="3165475"/>
                        <a:ext cx="30289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562556918"/>
              </p:ext>
            </p:extLst>
          </p:nvPr>
        </p:nvGraphicFramePr>
        <p:xfrm>
          <a:off x="3935139" y="3571856"/>
          <a:ext cx="1974850" cy="419100"/>
        </p:xfrm>
        <a:graphic>
          <a:graphicData uri="http://schemas.openxmlformats.org/presentationml/2006/ole">
            <mc:AlternateContent xmlns:mc="http://schemas.openxmlformats.org/markup-compatibility/2006">
              <mc:Choice xmlns:v="urn:schemas-microsoft-com:vml" Requires="v">
                <p:oleObj spid="_x0000_s14345" name="Equation" r:id="rId10" imgW="1663560" imgH="380880" progId="Equation.DSMT4">
                  <p:embed/>
                </p:oleObj>
              </mc:Choice>
              <mc:Fallback>
                <p:oleObj name="Equation" r:id="rId10" imgW="1663560" imgH="380880" progId="Equation.DSMT4">
                  <p:embed/>
                  <p:pic>
                    <p:nvPicPr>
                      <p:cNvPr id="0" name=""/>
                      <p:cNvPicPr>
                        <a:picLocks noChangeAspect="1" noChangeArrowheads="1"/>
                      </p:cNvPicPr>
                      <p:nvPr/>
                    </p:nvPicPr>
                    <p:blipFill>
                      <a:blip r:embed="rId11"/>
                      <a:srcRect/>
                      <a:stretch>
                        <a:fillRect/>
                      </a:stretch>
                    </p:blipFill>
                    <p:spPr bwMode="auto">
                      <a:xfrm>
                        <a:off x="3935139" y="3571856"/>
                        <a:ext cx="19748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029703343"/>
              </p:ext>
            </p:extLst>
          </p:nvPr>
        </p:nvGraphicFramePr>
        <p:xfrm>
          <a:off x="3966357" y="3978597"/>
          <a:ext cx="1974850" cy="419100"/>
        </p:xfrm>
        <a:graphic>
          <a:graphicData uri="http://schemas.openxmlformats.org/presentationml/2006/ole">
            <mc:AlternateContent xmlns:mc="http://schemas.openxmlformats.org/markup-compatibility/2006">
              <mc:Choice xmlns:v="urn:schemas-microsoft-com:vml" Requires="v">
                <p:oleObj spid="_x0000_s14346" name="Equation" r:id="rId12" imgW="1663560" imgH="380880" progId="Equation.DSMT4">
                  <p:embed/>
                </p:oleObj>
              </mc:Choice>
              <mc:Fallback>
                <p:oleObj name="Equation" r:id="rId12" imgW="1663560" imgH="380880" progId="Equation.DSMT4">
                  <p:embed/>
                  <p:pic>
                    <p:nvPicPr>
                      <p:cNvPr id="0" name=""/>
                      <p:cNvPicPr>
                        <a:picLocks noChangeAspect="1" noChangeArrowheads="1"/>
                      </p:cNvPicPr>
                      <p:nvPr/>
                    </p:nvPicPr>
                    <p:blipFill>
                      <a:blip r:embed="rId13"/>
                      <a:srcRect/>
                      <a:stretch>
                        <a:fillRect/>
                      </a:stretch>
                    </p:blipFill>
                    <p:spPr bwMode="auto">
                      <a:xfrm>
                        <a:off x="3966357" y="3978597"/>
                        <a:ext cx="19748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894563481"/>
              </p:ext>
            </p:extLst>
          </p:nvPr>
        </p:nvGraphicFramePr>
        <p:xfrm>
          <a:off x="3963988" y="4386263"/>
          <a:ext cx="2139950" cy="419100"/>
        </p:xfrm>
        <a:graphic>
          <a:graphicData uri="http://schemas.openxmlformats.org/presentationml/2006/ole">
            <mc:AlternateContent xmlns:mc="http://schemas.openxmlformats.org/markup-compatibility/2006">
              <mc:Choice xmlns:v="urn:schemas-microsoft-com:vml" Requires="v">
                <p:oleObj spid="_x0000_s14347" name="Equation" r:id="rId14" imgW="1803240" imgH="380880" progId="Equation.DSMT4">
                  <p:embed/>
                </p:oleObj>
              </mc:Choice>
              <mc:Fallback>
                <p:oleObj name="Equation" r:id="rId14" imgW="1803240" imgH="380880" progId="Equation.DSMT4">
                  <p:embed/>
                  <p:pic>
                    <p:nvPicPr>
                      <p:cNvPr id="0" name=""/>
                      <p:cNvPicPr>
                        <a:picLocks noChangeAspect="1" noChangeArrowheads="1"/>
                      </p:cNvPicPr>
                      <p:nvPr/>
                    </p:nvPicPr>
                    <p:blipFill>
                      <a:blip r:embed="rId15"/>
                      <a:srcRect/>
                      <a:stretch>
                        <a:fillRect/>
                      </a:stretch>
                    </p:blipFill>
                    <p:spPr bwMode="auto">
                      <a:xfrm>
                        <a:off x="3963988" y="4386263"/>
                        <a:ext cx="21399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20952586"/>
      </p:ext>
    </p:extLst>
  </p:cSld>
  <p:clrMapOvr>
    <a:masterClrMapping/>
  </p:clrMapOvr>
  <mc:AlternateContent xmlns:mc="http://schemas.openxmlformats.org/markup-compatibility/2006" xmlns:p14="http://schemas.microsoft.com/office/powerpoint/2010/main">
    <mc:Choice Requires="p14">
      <p:transition spd="slow" p14:dur="2000" advTm="79268"/>
    </mc:Choice>
    <mc:Fallback xmlns="">
      <p:transition spd="slow" advTm="79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p:txBody>
          <a:bodyPr/>
          <a:lstStyle/>
          <a:p>
            <a:r>
              <a:rPr lang="en-US" dirty="0"/>
              <a:t>More useful, the derivative is linear:</a:t>
            </a:r>
          </a:p>
          <a:p>
            <a:endParaRPr lang="en-US" dirty="0"/>
          </a:p>
          <a:p>
            <a:endParaRPr lang="en-US" dirty="0"/>
          </a:p>
          <a:p>
            <a:endParaRPr lang="en-US" dirty="0"/>
          </a:p>
          <a:p>
            <a:endParaRPr lang="en-US" dirty="0"/>
          </a:p>
          <a:p>
            <a:endParaRPr lang="en-US" dirty="0"/>
          </a:p>
          <a:p>
            <a:r>
              <a:rPr lang="en-US" dirty="0"/>
              <a:t>For example,</a:t>
            </a: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17" name="Object 16"/>
          <p:cNvGraphicFramePr>
            <a:graphicFrameLocks noChangeAspect="1"/>
          </p:cNvGraphicFramePr>
          <p:nvPr>
            <p:extLst>
              <p:ext uri="{D42A27DB-BD31-4B8C-83A1-F6EECF244321}">
                <p14:modId xmlns:p14="http://schemas.microsoft.com/office/powerpoint/2010/main" val="1524528246"/>
              </p:ext>
            </p:extLst>
          </p:nvPr>
        </p:nvGraphicFramePr>
        <p:xfrm>
          <a:off x="1811269" y="2052707"/>
          <a:ext cx="2562225" cy="741363"/>
        </p:xfrm>
        <a:graphic>
          <a:graphicData uri="http://schemas.openxmlformats.org/presentationml/2006/ole">
            <mc:AlternateContent xmlns:mc="http://schemas.openxmlformats.org/markup-compatibility/2006">
              <mc:Choice xmlns:v="urn:schemas-microsoft-com:vml" Requires="v">
                <p:oleObj spid="_x0000_s15369" name="Equation" r:id="rId6" imgW="2158920" imgH="672840" progId="Equation.DSMT4">
                  <p:embed/>
                </p:oleObj>
              </mc:Choice>
              <mc:Fallback>
                <p:oleObj name="Equation" r:id="rId6" imgW="2158920" imgH="672840" progId="Equation.DSMT4">
                  <p:embed/>
                  <p:pic>
                    <p:nvPicPr>
                      <p:cNvPr id="0" name=""/>
                      <p:cNvPicPr>
                        <a:picLocks noChangeAspect="1" noChangeArrowheads="1"/>
                      </p:cNvPicPr>
                      <p:nvPr/>
                    </p:nvPicPr>
                    <p:blipFill>
                      <a:blip r:embed="rId7"/>
                      <a:srcRect/>
                      <a:stretch>
                        <a:fillRect/>
                      </a:stretch>
                    </p:blipFill>
                    <p:spPr bwMode="auto">
                      <a:xfrm>
                        <a:off x="1811269" y="2052707"/>
                        <a:ext cx="256222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031976699"/>
              </p:ext>
            </p:extLst>
          </p:nvPr>
        </p:nvGraphicFramePr>
        <p:xfrm>
          <a:off x="4466397" y="2022545"/>
          <a:ext cx="3406775" cy="741362"/>
        </p:xfrm>
        <a:graphic>
          <a:graphicData uri="http://schemas.openxmlformats.org/presentationml/2006/ole">
            <mc:AlternateContent xmlns:mc="http://schemas.openxmlformats.org/markup-compatibility/2006">
              <mc:Choice xmlns:v="urn:schemas-microsoft-com:vml" Requires="v">
                <p:oleObj spid="_x0000_s15370" name="Equation" r:id="rId8" imgW="2869920" imgH="672840" progId="Equation.DSMT4">
                  <p:embed/>
                </p:oleObj>
              </mc:Choice>
              <mc:Fallback>
                <p:oleObj name="Equation" r:id="rId8" imgW="2869920" imgH="672840" progId="Equation.DSMT4">
                  <p:embed/>
                  <p:pic>
                    <p:nvPicPr>
                      <p:cNvPr id="0" name=""/>
                      <p:cNvPicPr>
                        <a:picLocks noChangeAspect="1" noChangeArrowheads="1"/>
                      </p:cNvPicPr>
                      <p:nvPr/>
                    </p:nvPicPr>
                    <p:blipFill>
                      <a:blip r:embed="rId9"/>
                      <a:srcRect/>
                      <a:stretch>
                        <a:fillRect/>
                      </a:stretch>
                    </p:blipFill>
                    <p:spPr bwMode="auto">
                      <a:xfrm>
                        <a:off x="4466397" y="2022545"/>
                        <a:ext cx="340677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152616278"/>
              </p:ext>
            </p:extLst>
          </p:nvPr>
        </p:nvGraphicFramePr>
        <p:xfrm>
          <a:off x="4536525" y="2771845"/>
          <a:ext cx="3014663" cy="741362"/>
        </p:xfrm>
        <a:graphic>
          <a:graphicData uri="http://schemas.openxmlformats.org/presentationml/2006/ole">
            <mc:AlternateContent xmlns:mc="http://schemas.openxmlformats.org/markup-compatibility/2006">
              <mc:Choice xmlns:v="urn:schemas-microsoft-com:vml" Requires="v">
                <p:oleObj spid="_x0000_s15371" name="Equation" r:id="rId10" imgW="2539800" imgH="672840" progId="Equation.DSMT4">
                  <p:embed/>
                </p:oleObj>
              </mc:Choice>
              <mc:Fallback>
                <p:oleObj name="Equation" r:id="rId10" imgW="2539800" imgH="672840" progId="Equation.DSMT4">
                  <p:embed/>
                  <p:pic>
                    <p:nvPicPr>
                      <p:cNvPr id="0" name=""/>
                      <p:cNvPicPr>
                        <a:picLocks noChangeAspect="1" noChangeArrowheads="1"/>
                      </p:cNvPicPr>
                      <p:nvPr/>
                    </p:nvPicPr>
                    <p:blipFill>
                      <a:blip r:embed="rId11"/>
                      <a:srcRect/>
                      <a:stretch>
                        <a:fillRect/>
                      </a:stretch>
                    </p:blipFill>
                    <p:spPr bwMode="auto">
                      <a:xfrm>
                        <a:off x="4536525" y="2771845"/>
                        <a:ext cx="301466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961968901"/>
              </p:ext>
            </p:extLst>
          </p:nvPr>
        </p:nvGraphicFramePr>
        <p:xfrm>
          <a:off x="1595645" y="4510916"/>
          <a:ext cx="2849563" cy="741362"/>
        </p:xfrm>
        <a:graphic>
          <a:graphicData uri="http://schemas.openxmlformats.org/presentationml/2006/ole">
            <mc:AlternateContent xmlns:mc="http://schemas.openxmlformats.org/markup-compatibility/2006">
              <mc:Choice xmlns:v="urn:schemas-microsoft-com:vml" Requires="v">
                <p:oleObj spid="_x0000_s15372" name="Equation" r:id="rId12" imgW="2400120" imgH="672840" progId="Equation.DSMT4">
                  <p:embed/>
                </p:oleObj>
              </mc:Choice>
              <mc:Fallback>
                <p:oleObj name="Equation" r:id="rId12" imgW="2400120" imgH="672840" progId="Equation.DSMT4">
                  <p:embed/>
                  <p:pic>
                    <p:nvPicPr>
                      <p:cNvPr id="0" name=""/>
                      <p:cNvPicPr>
                        <a:picLocks noChangeAspect="1" noChangeArrowheads="1"/>
                      </p:cNvPicPr>
                      <p:nvPr/>
                    </p:nvPicPr>
                    <p:blipFill>
                      <a:blip r:embed="rId13"/>
                      <a:srcRect/>
                      <a:stretch>
                        <a:fillRect/>
                      </a:stretch>
                    </p:blipFill>
                    <p:spPr bwMode="auto">
                      <a:xfrm>
                        <a:off x="1595645" y="4510916"/>
                        <a:ext cx="2849563"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498061518"/>
              </p:ext>
            </p:extLst>
          </p:nvPr>
        </p:nvGraphicFramePr>
        <p:xfrm>
          <a:off x="4600369" y="4491658"/>
          <a:ext cx="3692525" cy="741363"/>
        </p:xfrm>
        <a:graphic>
          <a:graphicData uri="http://schemas.openxmlformats.org/presentationml/2006/ole">
            <mc:AlternateContent xmlns:mc="http://schemas.openxmlformats.org/markup-compatibility/2006">
              <mc:Choice xmlns:v="urn:schemas-microsoft-com:vml" Requires="v">
                <p:oleObj spid="_x0000_s15373" name="Equation" r:id="rId14" imgW="3111480" imgH="672840" progId="Equation.DSMT4">
                  <p:embed/>
                </p:oleObj>
              </mc:Choice>
              <mc:Fallback>
                <p:oleObj name="Equation" r:id="rId14" imgW="3111480" imgH="672840" progId="Equation.DSMT4">
                  <p:embed/>
                  <p:pic>
                    <p:nvPicPr>
                      <p:cNvPr id="0" name=""/>
                      <p:cNvPicPr>
                        <a:picLocks noChangeAspect="1" noChangeArrowheads="1"/>
                      </p:cNvPicPr>
                      <p:nvPr/>
                    </p:nvPicPr>
                    <p:blipFill>
                      <a:blip r:embed="rId15"/>
                      <a:srcRect/>
                      <a:stretch>
                        <a:fillRect/>
                      </a:stretch>
                    </p:blipFill>
                    <p:spPr bwMode="auto">
                      <a:xfrm>
                        <a:off x="4600369" y="4491658"/>
                        <a:ext cx="3692525"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839722759"/>
              </p:ext>
            </p:extLst>
          </p:nvPr>
        </p:nvGraphicFramePr>
        <p:xfrm>
          <a:off x="4512711" y="5175388"/>
          <a:ext cx="3224212" cy="741363"/>
        </p:xfrm>
        <a:graphic>
          <a:graphicData uri="http://schemas.openxmlformats.org/presentationml/2006/ole">
            <mc:AlternateContent xmlns:mc="http://schemas.openxmlformats.org/markup-compatibility/2006">
              <mc:Choice xmlns:v="urn:schemas-microsoft-com:vml" Requires="v">
                <p:oleObj spid="_x0000_s15374" name="Equation" r:id="rId16" imgW="2717640" imgH="672840" progId="Equation.DSMT4">
                  <p:embed/>
                </p:oleObj>
              </mc:Choice>
              <mc:Fallback>
                <p:oleObj name="Equation" r:id="rId16" imgW="2717640" imgH="672840" progId="Equation.DSMT4">
                  <p:embed/>
                  <p:pic>
                    <p:nvPicPr>
                      <p:cNvPr id="0" name=""/>
                      <p:cNvPicPr>
                        <a:picLocks noChangeAspect="1" noChangeArrowheads="1"/>
                      </p:cNvPicPr>
                      <p:nvPr/>
                    </p:nvPicPr>
                    <p:blipFill>
                      <a:blip r:embed="rId17"/>
                      <a:srcRect/>
                      <a:stretch>
                        <a:fillRect/>
                      </a:stretch>
                    </p:blipFill>
                    <p:spPr bwMode="auto">
                      <a:xfrm>
                        <a:off x="4512711" y="5175388"/>
                        <a:ext cx="3224212"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19766717"/>
              </p:ext>
            </p:extLst>
          </p:nvPr>
        </p:nvGraphicFramePr>
        <p:xfrm>
          <a:off x="4539839" y="5965688"/>
          <a:ext cx="2652713" cy="420688"/>
        </p:xfrm>
        <a:graphic>
          <a:graphicData uri="http://schemas.openxmlformats.org/presentationml/2006/ole">
            <mc:AlternateContent xmlns:mc="http://schemas.openxmlformats.org/markup-compatibility/2006">
              <mc:Choice xmlns:v="urn:schemas-microsoft-com:vml" Requires="v">
                <p:oleObj spid="_x0000_s15375" name="Equation" r:id="rId18" imgW="2234880" imgH="380880" progId="Equation.DSMT4">
                  <p:embed/>
                </p:oleObj>
              </mc:Choice>
              <mc:Fallback>
                <p:oleObj name="Equation" r:id="rId18" imgW="2234880" imgH="380880" progId="Equation.DSMT4">
                  <p:embed/>
                  <p:pic>
                    <p:nvPicPr>
                      <p:cNvPr id="0" name=""/>
                      <p:cNvPicPr>
                        <a:picLocks noChangeAspect="1" noChangeArrowheads="1"/>
                      </p:cNvPicPr>
                      <p:nvPr/>
                    </p:nvPicPr>
                    <p:blipFill>
                      <a:blip r:embed="rId19"/>
                      <a:srcRect/>
                      <a:stretch>
                        <a:fillRect/>
                      </a:stretch>
                    </p:blipFill>
                    <p:spPr bwMode="auto">
                      <a:xfrm>
                        <a:off x="4539839" y="5965688"/>
                        <a:ext cx="26527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39063080"/>
      </p:ext>
    </p:extLst>
  </p:cSld>
  <p:clrMapOvr>
    <a:masterClrMapping/>
  </p:clrMapOvr>
  <mc:AlternateContent xmlns:mc="http://schemas.openxmlformats.org/markup-compatibility/2006" xmlns:p14="http://schemas.microsoft.com/office/powerpoint/2010/main">
    <mc:Choice Requires="p14">
      <p:transition spd="slow" p14:dur="2000" advTm="92037"/>
    </mc:Choice>
    <mc:Fallback xmlns="">
      <p:transition spd="slow" advTm="9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Define the projection of one vector onto another</a:t>
            </a:r>
          </a:p>
          <a:p>
            <a:pPr lvl="2"/>
            <a:r>
              <a:rPr lang="en-US" dirty="0"/>
              <a:t>This will be the best approximation of one vector as a scalar multiple of another</a:t>
            </a:r>
          </a:p>
          <a:p>
            <a:pPr lvl="1"/>
            <a:r>
              <a:rPr lang="en-US" dirty="0"/>
              <a:t>First find the formula for real finite-dimensional vectors and then discuss the formula for complex finite-dimensional vectors</a:t>
            </a:r>
          </a:p>
          <a:p>
            <a:pPr lvl="1"/>
            <a:r>
              <a:rPr lang="en-US" dirty="0"/>
              <a:t>Look at some examples and properties</a:t>
            </a:r>
          </a:p>
          <a:p>
            <a:pPr lvl="1"/>
            <a:r>
              <a:rPr lang="en-US" dirty="0"/>
              <a:t>Look at projections of functions onto functions</a:t>
            </a:r>
          </a:p>
          <a:p>
            <a:pPr lvl="1"/>
            <a:r>
              <a:rPr lang="en-US" dirty="0"/>
              <a:t>Discuss the average value of vectors</a:t>
            </a:r>
          </a:p>
        </p:txBody>
      </p:sp>
      <p:sp>
        <p:nvSpPr>
          <p:cNvPr id="4" name="Footer Placeholder 3"/>
          <p:cNvSpPr>
            <a:spLocks noGrp="1"/>
          </p:cNvSpPr>
          <p:nvPr>
            <p:ph type="ftr" sz="quarter" idx="11"/>
          </p:nvPr>
        </p:nvSpPr>
        <p:spPr/>
        <p:txBody>
          <a:bodyPr/>
          <a:lstStyle/>
          <a:p>
            <a:r>
              <a:rPr lang="en-CA"/>
              <a:t>Projections and best approximations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35550"/>
    </mc:Choice>
    <mc:Fallback xmlns="">
      <p:transition spd="slow" advTm="3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p:txBody>
          <a:bodyPr/>
          <a:lstStyle/>
          <a:p>
            <a:pPr marL="0" indent="0">
              <a:buNone/>
            </a:pPr>
            <a:r>
              <a:rPr lang="en-US" dirty="0"/>
              <a:t>Theorem:</a:t>
            </a:r>
          </a:p>
          <a:p>
            <a:pPr marL="0" indent="0">
              <a:buNone/>
            </a:pPr>
            <a:r>
              <a:rPr lang="en-US" dirty="0"/>
              <a:t>	The projection is linear.</a:t>
            </a:r>
          </a:p>
          <a:p>
            <a:pPr marL="0" indent="0">
              <a:buNone/>
            </a:pPr>
            <a:endParaRPr lang="en-US" dirty="0"/>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7" name="Object 6"/>
          <p:cNvGraphicFramePr>
            <a:graphicFrameLocks noChangeAspect="1"/>
          </p:cNvGraphicFramePr>
          <p:nvPr>
            <p:extLst>
              <p:ext uri="{D42A27DB-BD31-4B8C-83A1-F6EECF244321}">
                <p14:modId xmlns:p14="http://schemas.microsoft.com/office/powerpoint/2010/main" val="1824626689"/>
              </p:ext>
            </p:extLst>
          </p:nvPr>
        </p:nvGraphicFramePr>
        <p:xfrm>
          <a:off x="1145830" y="3021846"/>
          <a:ext cx="4714875" cy="820737"/>
        </p:xfrm>
        <a:graphic>
          <a:graphicData uri="http://schemas.openxmlformats.org/presentationml/2006/ole">
            <mc:AlternateContent xmlns:mc="http://schemas.openxmlformats.org/markup-compatibility/2006">
              <mc:Choice xmlns:v="urn:schemas-microsoft-com:vml" Requires="v">
                <p:oleObj spid="_x0000_s16390" name="Equation" r:id="rId6" imgW="3974760" imgH="749160" progId="Equation.DSMT4">
                  <p:embed/>
                </p:oleObj>
              </mc:Choice>
              <mc:Fallback>
                <p:oleObj name="Equation" r:id="rId6" imgW="3974760" imgH="749160" progId="Equation.DSMT4">
                  <p:embed/>
                  <p:pic>
                    <p:nvPicPr>
                      <p:cNvPr id="0" name=""/>
                      <p:cNvPicPr>
                        <a:picLocks noChangeAspect="1" noChangeArrowheads="1"/>
                      </p:cNvPicPr>
                      <p:nvPr/>
                    </p:nvPicPr>
                    <p:blipFill>
                      <a:blip r:embed="rId7"/>
                      <a:srcRect/>
                      <a:stretch>
                        <a:fillRect/>
                      </a:stretch>
                    </p:blipFill>
                    <p:spPr bwMode="auto">
                      <a:xfrm>
                        <a:off x="1145830" y="3021846"/>
                        <a:ext cx="471487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6976880" y="5709242"/>
            <a:ext cx="409086" cy="369332"/>
          </a:xfrm>
          <a:prstGeom prst="rect">
            <a:avLst/>
          </a:prstGeom>
        </p:spPr>
        <p:txBody>
          <a:bodyPr wrap="none">
            <a:spAutoFit/>
          </a:bodyPr>
          <a:lstStyle/>
          <a:p>
            <a:r>
              <a:rPr lang="en-CA" dirty="0">
                <a:solidFill>
                  <a:schemeClr val="bg1"/>
                </a:solidFill>
              </a:rPr>
              <a:t>▮</a:t>
            </a:r>
          </a:p>
        </p:txBody>
      </p:sp>
      <p:graphicFrame>
        <p:nvGraphicFramePr>
          <p:cNvPr id="17" name="Object 16"/>
          <p:cNvGraphicFramePr>
            <a:graphicFrameLocks noChangeAspect="1"/>
          </p:cNvGraphicFramePr>
          <p:nvPr>
            <p:extLst>
              <p:ext uri="{D42A27DB-BD31-4B8C-83A1-F6EECF244321}">
                <p14:modId xmlns:p14="http://schemas.microsoft.com/office/powerpoint/2010/main" val="1190384176"/>
              </p:ext>
            </p:extLst>
          </p:nvPr>
        </p:nvGraphicFramePr>
        <p:xfrm>
          <a:off x="3518108" y="3929205"/>
          <a:ext cx="2997200" cy="820737"/>
        </p:xfrm>
        <a:graphic>
          <a:graphicData uri="http://schemas.openxmlformats.org/presentationml/2006/ole">
            <mc:AlternateContent xmlns:mc="http://schemas.openxmlformats.org/markup-compatibility/2006">
              <mc:Choice xmlns:v="urn:schemas-microsoft-com:vml" Requires="v">
                <p:oleObj spid="_x0000_s16391" name="Equation" r:id="rId8" imgW="2527200" imgH="749160" progId="Equation.DSMT4">
                  <p:embed/>
                </p:oleObj>
              </mc:Choice>
              <mc:Fallback>
                <p:oleObj name="Equation" r:id="rId8" imgW="2527200" imgH="749160" progId="Equation.DSMT4">
                  <p:embed/>
                  <p:pic>
                    <p:nvPicPr>
                      <p:cNvPr id="0" name=""/>
                      <p:cNvPicPr>
                        <a:picLocks noChangeAspect="1" noChangeArrowheads="1"/>
                      </p:cNvPicPr>
                      <p:nvPr/>
                    </p:nvPicPr>
                    <p:blipFill>
                      <a:blip r:embed="rId9"/>
                      <a:srcRect/>
                      <a:stretch>
                        <a:fillRect/>
                      </a:stretch>
                    </p:blipFill>
                    <p:spPr bwMode="auto">
                      <a:xfrm>
                        <a:off x="3518108" y="3929205"/>
                        <a:ext cx="29972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685482947"/>
              </p:ext>
            </p:extLst>
          </p:nvPr>
        </p:nvGraphicFramePr>
        <p:xfrm>
          <a:off x="3518108" y="4835944"/>
          <a:ext cx="3238500" cy="820738"/>
        </p:xfrm>
        <a:graphic>
          <a:graphicData uri="http://schemas.openxmlformats.org/presentationml/2006/ole">
            <mc:AlternateContent xmlns:mc="http://schemas.openxmlformats.org/markup-compatibility/2006">
              <mc:Choice xmlns:v="urn:schemas-microsoft-com:vml" Requires="v">
                <p:oleObj spid="_x0000_s16392" name="Equation" r:id="rId10" imgW="2730240" imgH="749160" progId="Equation.DSMT4">
                  <p:embed/>
                </p:oleObj>
              </mc:Choice>
              <mc:Fallback>
                <p:oleObj name="Equation" r:id="rId10" imgW="2730240" imgH="749160" progId="Equation.DSMT4">
                  <p:embed/>
                  <p:pic>
                    <p:nvPicPr>
                      <p:cNvPr id="0" name=""/>
                      <p:cNvPicPr>
                        <a:picLocks noChangeAspect="1" noChangeArrowheads="1"/>
                      </p:cNvPicPr>
                      <p:nvPr/>
                    </p:nvPicPr>
                    <p:blipFill>
                      <a:blip r:embed="rId11"/>
                      <a:srcRect/>
                      <a:stretch>
                        <a:fillRect/>
                      </a:stretch>
                    </p:blipFill>
                    <p:spPr bwMode="auto">
                      <a:xfrm>
                        <a:off x="3518108" y="4835944"/>
                        <a:ext cx="32385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04257009"/>
              </p:ext>
            </p:extLst>
          </p:nvPr>
        </p:nvGraphicFramePr>
        <p:xfrm>
          <a:off x="3518108" y="5680148"/>
          <a:ext cx="3508375" cy="417512"/>
        </p:xfrm>
        <a:graphic>
          <a:graphicData uri="http://schemas.openxmlformats.org/presentationml/2006/ole">
            <mc:AlternateContent xmlns:mc="http://schemas.openxmlformats.org/markup-compatibility/2006">
              <mc:Choice xmlns:v="urn:schemas-microsoft-com:vml" Requires="v">
                <p:oleObj spid="_x0000_s16393" name="Equation" r:id="rId12" imgW="2958840" imgH="380880" progId="Equation.DSMT4">
                  <p:embed/>
                </p:oleObj>
              </mc:Choice>
              <mc:Fallback>
                <p:oleObj name="Equation" r:id="rId12" imgW="2958840" imgH="380880" progId="Equation.DSMT4">
                  <p:embed/>
                  <p:pic>
                    <p:nvPicPr>
                      <p:cNvPr id="0" name="Object 17"/>
                      <p:cNvPicPr>
                        <a:picLocks noChangeAspect="1" noChangeArrowheads="1"/>
                      </p:cNvPicPr>
                      <p:nvPr/>
                    </p:nvPicPr>
                    <p:blipFill>
                      <a:blip r:embed="rId13"/>
                      <a:srcRect/>
                      <a:stretch>
                        <a:fillRect/>
                      </a:stretch>
                    </p:blipFill>
                    <p:spPr bwMode="auto">
                      <a:xfrm>
                        <a:off x="3518108" y="5680148"/>
                        <a:ext cx="35083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 name="Audio 1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44163752"/>
      </p:ext>
    </p:extLst>
  </p:cSld>
  <p:clrMapOvr>
    <a:masterClrMapping/>
  </p:clrMapOvr>
  <mc:AlternateContent xmlns:mc="http://schemas.openxmlformats.org/markup-compatibility/2006" xmlns:p14="http://schemas.microsoft.com/office/powerpoint/2010/main">
    <mc:Choice Requires="p14">
      <p:transition spd="slow" p14:dur="2000" advTm="123659"/>
    </mc:Choice>
    <mc:Fallback xmlns="">
      <p:transition spd="slow" advTm="12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9"/>
                </p:tgtEl>
              </p:cMediaNode>
            </p:audi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a:xfrm>
            <a:off x="457200" y="1600200"/>
            <a:ext cx="8514522" cy="4525963"/>
          </a:xfrm>
        </p:spPr>
        <p:txBody>
          <a:bodyPr/>
          <a:lstStyle/>
          <a:p>
            <a:pPr marL="0" indent="0">
              <a:buNone/>
            </a:pPr>
            <a:r>
              <a:rPr lang="en-US" dirty="0"/>
              <a:t>Theorem:</a:t>
            </a:r>
          </a:p>
          <a:p>
            <a:pPr marL="0" indent="0">
              <a:buNone/>
            </a:pPr>
            <a:r>
              <a:rPr lang="en-US" dirty="0"/>
              <a:t>	</a:t>
            </a:r>
          </a:p>
          <a:p>
            <a:pPr marL="0" indent="0">
              <a:buNone/>
            </a:pPr>
            <a:endParaRPr lang="en-US" dirty="0"/>
          </a:p>
          <a:p>
            <a:pPr marL="0" indent="0">
              <a:buNone/>
            </a:pPr>
            <a:r>
              <a:rPr lang="en-US" dirty="0"/>
              <a:t>Proof:</a:t>
            </a:r>
          </a:p>
          <a:p>
            <a:pPr marL="0" indent="0">
              <a:buNone/>
            </a:pPr>
            <a:r>
              <a:rPr lang="en-US" dirty="0"/>
              <a:t>	First,</a:t>
            </a:r>
          </a:p>
          <a:p>
            <a:pPr marL="0" indent="0">
              <a:buNone/>
            </a:pPr>
            <a:r>
              <a:rPr lang="en-US" dirty="0"/>
              <a:t>	But,                                           so apply the Pythagorean theorem</a:t>
            </a:r>
          </a:p>
          <a:p>
            <a:pPr marL="0" indent="0">
              <a:buNone/>
            </a:pPr>
            <a:endParaRPr lang="en-US" dirty="0"/>
          </a:p>
          <a:p>
            <a:pPr marL="0" indent="0">
              <a:buNone/>
            </a:pPr>
            <a:r>
              <a:rPr lang="en-US" dirty="0"/>
              <a:t>	Because each of these terms is non-negative,</a:t>
            </a:r>
          </a:p>
          <a:p>
            <a:pPr marL="0" indent="0">
              <a:buNone/>
            </a:pPr>
            <a:endParaRPr lang="en-US" dirty="0"/>
          </a:p>
          <a:p>
            <a:pPr marL="0" indent="0">
              <a:buNone/>
            </a:pPr>
            <a:r>
              <a:rPr lang="en-US" dirty="0"/>
              <a:t>	Because the square-root function is monotonic for </a:t>
            </a:r>
            <a:r>
              <a:rPr lang="en-US" i="1" dirty="0">
                <a:latin typeface="Times New Roman" panose="02020603050405020304" pitchFamily="18" charset="0"/>
              </a:rPr>
              <a:t>x</a:t>
            </a:r>
            <a:r>
              <a:rPr lang="en-US" dirty="0">
                <a:latin typeface="Times New Roman" panose="02020603050405020304" pitchFamily="18" charset="0"/>
              </a:rPr>
              <a:t> </a:t>
            </a:r>
            <a:r>
              <a:rPr lang="en-CA" dirty="0">
                <a:latin typeface="Times New Roman" panose="02020603050405020304" pitchFamily="18" charset="0"/>
              </a:rPr>
              <a:t>≥ 0</a:t>
            </a:r>
            <a:r>
              <a:rPr lang="en-CA" dirty="0"/>
              <a:t>,</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9" name="Object 8"/>
          <p:cNvGraphicFramePr>
            <a:graphicFrameLocks noChangeAspect="1"/>
          </p:cNvGraphicFramePr>
          <p:nvPr>
            <p:extLst>
              <p:ext uri="{D42A27DB-BD31-4B8C-83A1-F6EECF244321}">
                <p14:modId xmlns:p14="http://schemas.microsoft.com/office/powerpoint/2010/main" val="2062124538"/>
              </p:ext>
            </p:extLst>
          </p:nvPr>
        </p:nvGraphicFramePr>
        <p:xfrm>
          <a:off x="1564447" y="2000802"/>
          <a:ext cx="5240338" cy="1000125"/>
        </p:xfrm>
        <a:graphic>
          <a:graphicData uri="http://schemas.openxmlformats.org/presentationml/2006/ole">
            <mc:AlternateContent xmlns:mc="http://schemas.openxmlformats.org/markup-compatibility/2006">
              <mc:Choice xmlns:v="urn:schemas-microsoft-com:vml" Requires="v">
                <p:oleObj spid="_x0000_s17417" name="Equation" r:id="rId6" imgW="4419360" imgH="914400" progId="Equation.DSMT4">
                  <p:embed/>
                </p:oleObj>
              </mc:Choice>
              <mc:Fallback>
                <p:oleObj name="Equation" r:id="rId6" imgW="4419360" imgH="914400" progId="Equation.DSMT4">
                  <p:embed/>
                  <p:pic>
                    <p:nvPicPr>
                      <p:cNvPr id="0" name="Object 6"/>
                      <p:cNvPicPr>
                        <a:picLocks noChangeAspect="1" noChangeArrowheads="1"/>
                      </p:cNvPicPr>
                      <p:nvPr/>
                    </p:nvPicPr>
                    <p:blipFill>
                      <a:blip r:embed="rId7"/>
                      <a:srcRect/>
                      <a:stretch>
                        <a:fillRect/>
                      </a:stretch>
                    </p:blipFill>
                    <p:spPr bwMode="auto">
                      <a:xfrm>
                        <a:off x="1564447" y="2000802"/>
                        <a:ext cx="5240338"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753973439"/>
              </p:ext>
            </p:extLst>
          </p:nvPr>
        </p:nvGraphicFramePr>
        <p:xfrm>
          <a:off x="2244106" y="3266731"/>
          <a:ext cx="2936875" cy="415925"/>
        </p:xfrm>
        <a:graphic>
          <a:graphicData uri="http://schemas.openxmlformats.org/presentationml/2006/ole">
            <mc:AlternateContent xmlns:mc="http://schemas.openxmlformats.org/markup-compatibility/2006">
              <mc:Choice xmlns:v="urn:schemas-microsoft-com:vml" Requires="v">
                <p:oleObj spid="_x0000_s17418" name="Equation" r:id="rId8" imgW="2476440" imgH="380880" progId="Equation.DSMT4">
                  <p:embed/>
                </p:oleObj>
              </mc:Choice>
              <mc:Fallback>
                <p:oleObj name="Equation" r:id="rId8" imgW="2476440" imgH="380880" progId="Equation.DSMT4">
                  <p:embed/>
                  <p:pic>
                    <p:nvPicPr>
                      <p:cNvPr id="0" name="Object 8"/>
                      <p:cNvPicPr>
                        <a:picLocks noChangeAspect="1" noChangeArrowheads="1"/>
                      </p:cNvPicPr>
                      <p:nvPr/>
                    </p:nvPicPr>
                    <p:blipFill>
                      <a:blip r:embed="rId9"/>
                      <a:srcRect/>
                      <a:stretch>
                        <a:fillRect/>
                      </a:stretch>
                    </p:blipFill>
                    <p:spPr bwMode="auto">
                      <a:xfrm>
                        <a:off x="2244106" y="3266731"/>
                        <a:ext cx="29368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208873215"/>
              </p:ext>
            </p:extLst>
          </p:nvPr>
        </p:nvGraphicFramePr>
        <p:xfrm>
          <a:off x="1976776" y="3644638"/>
          <a:ext cx="2530475" cy="415925"/>
        </p:xfrm>
        <a:graphic>
          <a:graphicData uri="http://schemas.openxmlformats.org/presentationml/2006/ole">
            <mc:AlternateContent xmlns:mc="http://schemas.openxmlformats.org/markup-compatibility/2006">
              <mc:Choice xmlns:v="urn:schemas-microsoft-com:vml" Requires="v">
                <p:oleObj spid="_x0000_s17419" name="Equation" r:id="rId10" imgW="2133360" imgH="380880" progId="Equation.DSMT4">
                  <p:embed/>
                </p:oleObj>
              </mc:Choice>
              <mc:Fallback>
                <p:oleObj name="Equation" r:id="rId10" imgW="2133360" imgH="380880" progId="Equation.DSMT4">
                  <p:embed/>
                  <p:pic>
                    <p:nvPicPr>
                      <p:cNvPr id="0" name=""/>
                      <p:cNvPicPr>
                        <a:picLocks noChangeAspect="1" noChangeArrowheads="1"/>
                      </p:cNvPicPr>
                      <p:nvPr/>
                    </p:nvPicPr>
                    <p:blipFill>
                      <a:blip r:embed="rId11"/>
                      <a:srcRect/>
                      <a:stretch>
                        <a:fillRect/>
                      </a:stretch>
                    </p:blipFill>
                    <p:spPr bwMode="auto">
                      <a:xfrm>
                        <a:off x="1976776" y="3644638"/>
                        <a:ext cx="25304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89361140"/>
              </p:ext>
            </p:extLst>
          </p:nvPr>
        </p:nvGraphicFramePr>
        <p:xfrm>
          <a:off x="2952474" y="3993737"/>
          <a:ext cx="3840163" cy="512763"/>
        </p:xfrm>
        <a:graphic>
          <a:graphicData uri="http://schemas.openxmlformats.org/presentationml/2006/ole">
            <mc:AlternateContent xmlns:mc="http://schemas.openxmlformats.org/markup-compatibility/2006">
              <mc:Choice xmlns:v="urn:schemas-microsoft-com:vml" Requires="v">
                <p:oleObj spid="_x0000_s17420" name="Equation" r:id="rId12" imgW="3238200" imgH="469800" progId="Equation.DSMT4">
                  <p:embed/>
                </p:oleObj>
              </mc:Choice>
              <mc:Fallback>
                <p:oleObj name="Equation" r:id="rId12" imgW="3238200" imgH="469800" progId="Equation.DSMT4">
                  <p:embed/>
                  <p:pic>
                    <p:nvPicPr>
                      <p:cNvPr id="0" name=""/>
                      <p:cNvPicPr>
                        <a:picLocks noChangeAspect="1" noChangeArrowheads="1"/>
                      </p:cNvPicPr>
                      <p:nvPr/>
                    </p:nvPicPr>
                    <p:blipFill>
                      <a:blip r:embed="rId13"/>
                      <a:srcRect/>
                      <a:stretch>
                        <a:fillRect/>
                      </a:stretch>
                    </p:blipFill>
                    <p:spPr bwMode="auto">
                      <a:xfrm>
                        <a:off x="2952474" y="3993737"/>
                        <a:ext cx="384016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67770088"/>
              </p:ext>
            </p:extLst>
          </p:nvPr>
        </p:nvGraphicFramePr>
        <p:xfrm>
          <a:off x="3889375" y="4809505"/>
          <a:ext cx="2138363" cy="512762"/>
        </p:xfrm>
        <a:graphic>
          <a:graphicData uri="http://schemas.openxmlformats.org/presentationml/2006/ole">
            <mc:AlternateContent xmlns:mc="http://schemas.openxmlformats.org/markup-compatibility/2006">
              <mc:Choice xmlns:v="urn:schemas-microsoft-com:vml" Requires="v">
                <p:oleObj spid="_x0000_s17421" name="Equation" r:id="rId14" imgW="1803240" imgH="469800" progId="Equation.DSMT4">
                  <p:embed/>
                </p:oleObj>
              </mc:Choice>
              <mc:Fallback>
                <p:oleObj name="Equation" r:id="rId14" imgW="1803240" imgH="469800" progId="Equation.DSMT4">
                  <p:embed/>
                  <p:pic>
                    <p:nvPicPr>
                      <p:cNvPr id="0" name=""/>
                      <p:cNvPicPr>
                        <a:picLocks noChangeAspect="1" noChangeArrowheads="1"/>
                      </p:cNvPicPr>
                      <p:nvPr/>
                    </p:nvPicPr>
                    <p:blipFill>
                      <a:blip r:embed="rId15"/>
                      <a:srcRect/>
                      <a:stretch>
                        <a:fillRect/>
                      </a:stretch>
                    </p:blipFill>
                    <p:spPr bwMode="auto">
                      <a:xfrm>
                        <a:off x="3889375" y="4809505"/>
                        <a:ext cx="21383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62508888"/>
              </p:ext>
            </p:extLst>
          </p:nvPr>
        </p:nvGraphicFramePr>
        <p:xfrm>
          <a:off x="3962263" y="5624513"/>
          <a:ext cx="2138363" cy="457200"/>
        </p:xfrm>
        <a:graphic>
          <a:graphicData uri="http://schemas.openxmlformats.org/presentationml/2006/ole">
            <mc:AlternateContent xmlns:mc="http://schemas.openxmlformats.org/markup-compatibility/2006">
              <mc:Choice xmlns:v="urn:schemas-microsoft-com:vml" Requires="v">
                <p:oleObj spid="_x0000_s17422" name="Equation" r:id="rId16" imgW="1803240" imgH="419040" progId="Equation.DSMT4">
                  <p:embed/>
                </p:oleObj>
              </mc:Choice>
              <mc:Fallback>
                <p:oleObj name="Equation" r:id="rId16" imgW="1803240" imgH="419040" progId="Equation.DSMT4">
                  <p:embed/>
                  <p:pic>
                    <p:nvPicPr>
                      <p:cNvPr id="0" name=""/>
                      <p:cNvPicPr>
                        <a:picLocks noChangeAspect="1" noChangeArrowheads="1"/>
                      </p:cNvPicPr>
                      <p:nvPr/>
                    </p:nvPicPr>
                    <p:blipFill>
                      <a:blip r:embed="rId17"/>
                      <a:srcRect/>
                      <a:stretch>
                        <a:fillRect/>
                      </a:stretch>
                    </p:blipFill>
                    <p:spPr bwMode="auto">
                      <a:xfrm>
                        <a:off x="3962263" y="5624513"/>
                        <a:ext cx="213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599099758"/>
              </p:ext>
            </p:extLst>
          </p:nvPr>
        </p:nvGraphicFramePr>
        <p:xfrm>
          <a:off x="6895465" y="2554732"/>
          <a:ext cx="2108200" cy="417513"/>
        </p:xfrm>
        <a:graphic>
          <a:graphicData uri="http://schemas.openxmlformats.org/presentationml/2006/ole">
            <mc:AlternateContent xmlns:mc="http://schemas.openxmlformats.org/markup-compatibility/2006">
              <mc:Choice xmlns:v="urn:schemas-microsoft-com:vml" Requires="v">
                <p:oleObj spid="_x0000_s17423" name="Equation" r:id="rId18" imgW="1777680" imgH="380880" progId="Equation.DSMT4">
                  <p:embed/>
                </p:oleObj>
              </mc:Choice>
              <mc:Fallback>
                <p:oleObj name="Equation" r:id="rId18" imgW="1777680" imgH="380880" progId="Equation.DSMT4">
                  <p:embed/>
                  <p:pic>
                    <p:nvPicPr>
                      <p:cNvPr id="0" name=""/>
                      <p:cNvPicPr>
                        <a:picLocks noChangeAspect="1" noChangeArrowheads="1"/>
                      </p:cNvPicPr>
                      <p:nvPr/>
                    </p:nvPicPr>
                    <p:blipFill>
                      <a:blip r:embed="rId19"/>
                      <a:srcRect/>
                      <a:stretch>
                        <a:fillRect/>
                      </a:stretch>
                    </p:blipFill>
                    <p:spPr bwMode="auto">
                      <a:xfrm>
                        <a:off x="6895465" y="2554732"/>
                        <a:ext cx="21082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68773528"/>
      </p:ext>
    </p:extLst>
  </p:cSld>
  <p:clrMapOvr>
    <a:masterClrMapping/>
  </p:clrMapOvr>
  <mc:AlternateContent xmlns:mc="http://schemas.openxmlformats.org/markup-compatibility/2006" xmlns:p14="http://schemas.microsoft.com/office/powerpoint/2010/main">
    <mc:Choice Requires="p14">
      <p:transition spd="slow" p14:dur="2000" advTm="158478"/>
    </mc:Choice>
    <mc:Fallback xmlns="">
      <p:transition spd="slow" advTm="158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a:xfrm>
            <a:off x="457200" y="1600200"/>
            <a:ext cx="8514522" cy="4525963"/>
          </a:xfrm>
        </p:spPr>
        <p:txBody>
          <a:bodyPr/>
          <a:lstStyle/>
          <a:p>
            <a:pPr marL="0" indent="0">
              <a:buNone/>
            </a:pPr>
            <a:r>
              <a:rPr lang="en-US" dirty="0"/>
              <a:t>	Next, if                                      , then</a:t>
            </a:r>
          </a:p>
          <a:p>
            <a:pPr marL="0" indent="0">
              <a:buNone/>
            </a:pPr>
            <a:endParaRPr lang="en-US" dirty="0"/>
          </a:p>
          <a:p>
            <a:pPr marL="0" indent="0">
              <a:buNone/>
            </a:pPr>
            <a:r>
              <a:rPr lang="en-US" dirty="0"/>
              <a:t>	By the Pythagorean theorem,                                so</a:t>
            </a:r>
          </a:p>
          <a:p>
            <a:pPr marL="0" indent="0">
              <a:buNone/>
            </a:pPr>
            <a:endParaRPr lang="en-US" dirty="0"/>
          </a:p>
          <a:p>
            <a:pPr marL="0" indent="0">
              <a:buNone/>
            </a:pPr>
            <a:r>
              <a:rPr lang="en-US" dirty="0"/>
              <a:t>	and the projection is a scalar multiple of </a:t>
            </a:r>
            <a:r>
              <a:rPr lang="en-US" b="1" dirty="0"/>
              <a:t>u</a:t>
            </a:r>
            <a:r>
              <a:rPr lang="en-US" dirty="0"/>
              <a:t>.</a:t>
            </a:r>
          </a:p>
          <a:p>
            <a:pPr marL="0" indent="0">
              <a:buNone/>
            </a:pPr>
            <a:endParaRPr lang="en-US" dirty="0"/>
          </a:p>
          <a:p>
            <a:pPr marL="0" indent="0">
              <a:buNone/>
            </a:pPr>
            <a:r>
              <a:rPr lang="en-US" dirty="0"/>
              <a:t>	Otherwise, assume </a:t>
            </a:r>
            <a:r>
              <a:rPr lang="en-US" b="1" dirty="0"/>
              <a:t>v</a:t>
            </a:r>
            <a:r>
              <a:rPr lang="en-US" dirty="0"/>
              <a:t> = </a:t>
            </a:r>
            <a:r>
              <a:rPr lang="en-US" i="1" dirty="0">
                <a:latin typeface="Symbol" panose="05050102010706020507" pitchFamily="18" charset="2"/>
              </a:rPr>
              <a:t>a </a:t>
            </a:r>
            <a:r>
              <a:rPr lang="en-US" b="1" dirty="0"/>
              <a:t>u</a:t>
            </a:r>
            <a:r>
              <a:rPr lang="en-US" dirty="0"/>
              <a:t>, so </a:t>
            </a:r>
          </a:p>
          <a:p>
            <a:pPr marL="0" indent="0">
              <a:buNone/>
            </a:pP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sp>
        <p:nvSpPr>
          <p:cNvPr id="6" name="Rectangle 5"/>
          <p:cNvSpPr/>
          <p:nvPr/>
        </p:nvSpPr>
        <p:spPr>
          <a:xfrm>
            <a:off x="8678327" y="4614347"/>
            <a:ext cx="409086" cy="369332"/>
          </a:xfrm>
          <a:prstGeom prst="rect">
            <a:avLst/>
          </a:prstGeom>
        </p:spPr>
        <p:txBody>
          <a:bodyPr wrap="none">
            <a:spAutoFit/>
          </a:bodyPr>
          <a:lstStyle/>
          <a:p>
            <a:r>
              <a:rPr lang="en-CA" dirty="0">
                <a:solidFill>
                  <a:schemeClr val="bg1"/>
                </a:solidFill>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735667177"/>
              </p:ext>
            </p:extLst>
          </p:nvPr>
        </p:nvGraphicFramePr>
        <p:xfrm>
          <a:off x="2444132" y="1635609"/>
          <a:ext cx="2152650" cy="457200"/>
        </p:xfrm>
        <a:graphic>
          <a:graphicData uri="http://schemas.openxmlformats.org/presentationml/2006/ole">
            <mc:AlternateContent xmlns:mc="http://schemas.openxmlformats.org/markup-compatibility/2006">
              <mc:Choice xmlns:v="urn:schemas-microsoft-com:vml" Requires="v">
                <p:oleObj spid="_x0000_s18442" name="Equation" r:id="rId6" imgW="1815840" imgH="419040" progId="Equation.DSMT4">
                  <p:embed/>
                </p:oleObj>
              </mc:Choice>
              <mc:Fallback>
                <p:oleObj name="Equation" r:id="rId6" imgW="1815840" imgH="419040" progId="Equation.DSMT4">
                  <p:embed/>
                  <p:pic>
                    <p:nvPicPr>
                      <p:cNvPr id="0" name=""/>
                      <p:cNvPicPr>
                        <a:picLocks noChangeAspect="1" noChangeArrowheads="1"/>
                      </p:cNvPicPr>
                      <p:nvPr/>
                    </p:nvPicPr>
                    <p:blipFill>
                      <a:blip r:embed="rId7"/>
                      <a:srcRect/>
                      <a:stretch>
                        <a:fillRect/>
                      </a:stretch>
                    </p:blipFill>
                    <p:spPr bwMode="auto">
                      <a:xfrm>
                        <a:off x="2444132" y="1635609"/>
                        <a:ext cx="2152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952116922"/>
              </p:ext>
            </p:extLst>
          </p:nvPr>
        </p:nvGraphicFramePr>
        <p:xfrm>
          <a:off x="5353120" y="1575076"/>
          <a:ext cx="2152650" cy="512763"/>
        </p:xfrm>
        <a:graphic>
          <a:graphicData uri="http://schemas.openxmlformats.org/presentationml/2006/ole">
            <mc:AlternateContent xmlns:mc="http://schemas.openxmlformats.org/markup-compatibility/2006">
              <mc:Choice xmlns:v="urn:schemas-microsoft-com:vml" Requires="v">
                <p:oleObj spid="_x0000_s18443" name="Equation" r:id="rId8" imgW="1815840" imgH="469800" progId="Equation.DSMT4">
                  <p:embed/>
                </p:oleObj>
              </mc:Choice>
              <mc:Fallback>
                <p:oleObj name="Equation" r:id="rId8" imgW="1815840" imgH="469800" progId="Equation.DSMT4">
                  <p:embed/>
                  <p:pic>
                    <p:nvPicPr>
                      <p:cNvPr id="0" name=""/>
                      <p:cNvPicPr>
                        <a:picLocks noChangeAspect="1" noChangeArrowheads="1"/>
                      </p:cNvPicPr>
                      <p:nvPr/>
                    </p:nvPicPr>
                    <p:blipFill>
                      <a:blip r:embed="rId9"/>
                      <a:srcRect/>
                      <a:stretch>
                        <a:fillRect/>
                      </a:stretch>
                    </p:blipFill>
                    <p:spPr bwMode="auto">
                      <a:xfrm>
                        <a:off x="5353120" y="1575076"/>
                        <a:ext cx="215265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331736166"/>
              </p:ext>
            </p:extLst>
          </p:nvPr>
        </p:nvGraphicFramePr>
        <p:xfrm>
          <a:off x="4946989" y="2443953"/>
          <a:ext cx="1911350" cy="457200"/>
        </p:xfrm>
        <a:graphic>
          <a:graphicData uri="http://schemas.openxmlformats.org/presentationml/2006/ole">
            <mc:AlternateContent xmlns:mc="http://schemas.openxmlformats.org/markup-compatibility/2006">
              <mc:Choice xmlns:v="urn:schemas-microsoft-com:vml" Requires="v">
                <p:oleObj spid="_x0000_s18444" name="Equation" r:id="rId10" imgW="1612800" imgH="419040" progId="Equation.DSMT4">
                  <p:embed/>
                </p:oleObj>
              </mc:Choice>
              <mc:Fallback>
                <p:oleObj name="Equation" r:id="rId10" imgW="1612800" imgH="419040" progId="Equation.DSMT4">
                  <p:embed/>
                  <p:pic>
                    <p:nvPicPr>
                      <p:cNvPr id="0" name=""/>
                      <p:cNvPicPr>
                        <a:picLocks noChangeAspect="1" noChangeArrowheads="1"/>
                      </p:cNvPicPr>
                      <p:nvPr/>
                    </p:nvPicPr>
                    <p:blipFill>
                      <a:blip r:embed="rId11"/>
                      <a:srcRect/>
                      <a:stretch>
                        <a:fillRect/>
                      </a:stretch>
                    </p:blipFill>
                    <p:spPr bwMode="auto">
                      <a:xfrm>
                        <a:off x="4946989" y="2443953"/>
                        <a:ext cx="191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019917693"/>
              </p:ext>
            </p:extLst>
          </p:nvPr>
        </p:nvGraphicFramePr>
        <p:xfrm>
          <a:off x="3813244" y="2881728"/>
          <a:ext cx="1971675" cy="415925"/>
        </p:xfrm>
        <a:graphic>
          <a:graphicData uri="http://schemas.openxmlformats.org/presentationml/2006/ole">
            <mc:AlternateContent xmlns:mc="http://schemas.openxmlformats.org/markup-compatibility/2006">
              <mc:Choice xmlns:v="urn:schemas-microsoft-com:vml" Requires="v">
                <p:oleObj spid="_x0000_s18445" name="Equation" r:id="rId12" imgW="1663560" imgH="380880" progId="Equation.DSMT4">
                  <p:embed/>
                </p:oleObj>
              </mc:Choice>
              <mc:Fallback>
                <p:oleObj name="Equation" r:id="rId12" imgW="1663560" imgH="380880" progId="Equation.DSMT4">
                  <p:embed/>
                  <p:pic>
                    <p:nvPicPr>
                      <p:cNvPr id="0" name=""/>
                      <p:cNvPicPr>
                        <a:picLocks noChangeAspect="1" noChangeArrowheads="1"/>
                      </p:cNvPicPr>
                      <p:nvPr/>
                    </p:nvPicPr>
                    <p:blipFill>
                      <a:blip r:embed="rId13"/>
                      <a:srcRect/>
                      <a:stretch>
                        <a:fillRect/>
                      </a:stretch>
                    </p:blipFill>
                    <p:spPr bwMode="auto">
                      <a:xfrm>
                        <a:off x="3813244" y="2881728"/>
                        <a:ext cx="19716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84830052"/>
              </p:ext>
            </p:extLst>
          </p:nvPr>
        </p:nvGraphicFramePr>
        <p:xfrm>
          <a:off x="2099922" y="4614657"/>
          <a:ext cx="2620963" cy="417513"/>
        </p:xfrm>
        <a:graphic>
          <a:graphicData uri="http://schemas.openxmlformats.org/presentationml/2006/ole">
            <mc:AlternateContent xmlns:mc="http://schemas.openxmlformats.org/markup-compatibility/2006">
              <mc:Choice xmlns:v="urn:schemas-microsoft-com:vml" Requires="v">
                <p:oleObj spid="_x0000_s18446" name="Equation" r:id="rId14" imgW="2209680" imgH="380880" progId="Equation.DSMT4">
                  <p:embed/>
                </p:oleObj>
              </mc:Choice>
              <mc:Fallback>
                <p:oleObj name="Equation" r:id="rId14" imgW="2209680" imgH="380880" progId="Equation.DSMT4">
                  <p:embed/>
                  <p:pic>
                    <p:nvPicPr>
                      <p:cNvPr id="0" name="Object 6"/>
                      <p:cNvPicPr>
                        <a:picLocks noChangeAspect="1" noChangeArrowheads="1"/>
                      </p:cNvPicPr>
                      <p:nvPr/>
                    </p:nvPicPr>
                    <p:blipFill>
                      <a:blip r:embed="rId15"/>
                      <a:srcRect/>
                      <a:stretch>
                        <a:fillRect/>
                      </a:stretch>
                    </p:blipFill>
                    <p:spPr bwMode="auto">
                      <a:xfrm>
                        <a:off x="2099922" y="4614657"/>
                        <a:ext cx="26209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301341536"/>
              </p:ext>
            </p:extLst>
          </p:nvPr>
        </p:nvGraphicFramePr>
        <p:xfrm>
          <a:off x="6346546" y="4467051"/>
          <a:ext cx="1193800" cy="749300"/>
        </p:xfrm>
        <a:graphic>
          <a:graphicData uri="http://schemas.openxmlformats.org/presentationml/2006/ole">
            <mc:AlternateContent xmlns:mc="http://schemas.openxmlformats.org/markup-compatibility/2006">
              <mc:Choice xmlns:v="urn:schemas-microsoft-com:vml" Requires="v">
                <p:oleObj spid="_x0000_s18447" name="Equation" r:id="rId16" imgW="1193760" imgH="749160" progId="Equation.DSMT4">
                  <p:embed/>
                </p:oleObj>
              </mc:Choice>
              <mc:Fallback>
                <p:oleObj name="Equation" r:id="rId16" imgW="1193760" imgH="749160" progId="Equation.DSMT4">
                  <p:embed/>
                  <p:pic>
                    <p:nvPicPr>
                      <p:cNvPr id="0" name=""/>
                      <p:cNvPicPr/>
                      <p:nvPr/>
                    </p:nvPicPr>
                    <p:blipFill>
                      <a:blip r:embed="rId17"/>
                      <a:stretch>
                        <a:fillRect/>
                      </a:stretch>
                    </p:blipFill>
                    <p:spPr>
                      <a:xfrm>
                        <a:off x="6346546" y="4467051"/>
                        <a:ext cx="1193800" cy="749300"/>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353416293"/>
              </p:ext>
            </p:extLst>
          </p:nvPr>
        </p:nvGraphicFramePr>
        <p:xfrm>
          <a:off x="7767358" y="4746451"/>
          <a:ext cx="939800" cy="190500"/>
        </p:xfrm>
        <a:graphic>
          <a:graphicData uri="http://schemas.openxmlformats.org/presentationml/2006/ole">
            <mc:AlternateContent xmlns:mc="http://schemas.openxmlformats.org/markup-compatibility/2006">
              <mc:Choice xmlns:v="urn:schemas-microsoft-com:vml" Requires="v">
                <p:oleObj spid="_x0000_s18448" name="Equation" r:id="rId18" imgW="939600" imgH="190440" progId="Equation.DSMT4">
                  <p:embed/>
                </p:oleObj>
              </mc:Choice>
              <mc:Fallback>
                <p:oleObj name="Equation" r:id="rId18" imgW="939600" imgH="190440" progId="Equation.DSMT4">
                  <p:embed/>
                  <p:pic>
                    <p:nvPicPr>
                      <p:cNvPr id="0" name=""/>
                      <p:cNvPicPr/>
                      <p:nvPr/>
                    </p:nvPicPr>
                    <p:blipFill>
                      <a:blip r:embed="rId19"/>
                      <a:stretch>
                        <a:fillRect/>
                      </a:stretch>
                    </p:blipFill>
                    <p:spPr>
                      <a:xfrm>
                        <a:off x="7767358" y="4746451"/>
                        <a:ext cx="939800" cy="1905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969271641"/>
              </p:ext>
            </p:extLst>
          </p:nvPr>
        </p:nvGraphicFramePr>
        <p:xfrm>
          <a:off x="4761611" y="4621213"/>
          <a:ext cx="1552575" cy="417512"/>
        </p:xfrm>
        <a:graphic>
          <a:graphicData uri="http://schemas.openxmlformats.org/presentationml/2006/ole">
            <mc:AlternateContent xmlns:mc="http://schemas.openxmlformats.org/markup-compatibility/2006">
              <mc:Choice xmlns:v="urn:schemas-microsoft-com:vml" Requires="v">
                <p:oleObj spid="_x0000_s18449" name="Equation" r:id="rId20" imgW="1307880" imgH="380880" progId="Equation.DSMT4">
                  <p:embed/>
                </p:oleObj>
              </mc:Choice>
              <mc:Fallback>
                <p:oleObj name="Equation" r:id="rId20" imgW="1307880" imgH="380880" progId="Equation.DSMT4">
                  <p:embed/>
                  <p:pic>
                    <p:nvPicPr>
                      <p:cNvPr id="0" name=""/>
                      <p:cNvPicPr>
                        <a:picLocks noChangeAspect="1" noChangeArrowheads="1"/>
                      </p:cNvPicPr>
                      <p:nvPr/>
                    </p:nvPicPr>
                    <p:blipFill>
                      <a:blip r:embed="rId21"/>
                      <a:srcRect/>
                      <a:stretch>
                        <a:fillRect/>
                      </a:stretch>
                    </p:blipFill>
                    <p:spPr bwMode="auto">
                      <a:xfrm>
                        <a:off x="4761611" y="4621213"/>
                        <a:ext cx="155257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 name="Audio 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98489026"/>
      </p:ext>
    </p:extLst>
  </p:cSld>
  <p:clrMapOvr>
    <a:masterClrMapping/>
  </p:clrMapOvr>
  <mc:AlternateContent xmlns:mc="http://schemas.openxmlformats.org/markup-compatibility/2006" xmlns:p14="http://schemas.microsoft.com/office/powerpoint/2010/main">
    <mc:Choice Requires="p14">
      <p:transition spd="slow" p14:dur="2000" advTm="99856"/>
    </mc:Choice>
    <mc:Fallback xmlns="">
      <p:transition spd="slow" advTm="99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3"/>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a:xfrm>
            <a:off x="457200" y="1600200"/>
            <a:ext cx="8514522" cy="4525963"/>
          </a:xfrm>
        </p:spPr>
        <p:txBody>
          <a:bodyPr/>
          <a:lstStyle/>
          <a:p>
            <a:pPr marL="0" indent="0">
              <a:buNone/>
            </a:pPr>
            <a:r>
              <a:rPr lang="en-US" dirty="0"/>
              <a:t>Theorem:</a:t>
            </a:r>
          </a:p>
          <a:p>
            <a:pPr marL="0" indent="0">
              <a:buNone/>
            </a:pPr>
            <a:r>
              <a:rPr lang="en-US" dirty="0"/>
              <a:t>	If      is a unit vector, then                                      . </a:t>
            </a:r>
          </a:p>
          <a:p>
            <a:pPr marL="0" indent="0">
              <a:buNone/>
            </a:pPr>
            <a:r>
              <a:rPr lang="en-US" dirty="0"/>
              <a:t>	</a:t>
            </a:r>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r>
              <a:rPr lang="en-US" dirty="0"/>
              <a:t>	But                         , and if       is a unit vector,                 ,</a:t>
            </a:r>
          </a:p>
          <a:p>
            <a:pPr marL="0" indent="0">
              <a:buNone/>
            </a:pPr>
            <a:r>
              <a:rPr lang="en-US" dirty="0"/>
              <a:t>	Therefore,                               , so </a:t>
            </a:r>
          </a:p>
        </p:txBody>
      </p:sp>
      <p:sp>
        <p:nvSpPr>
          <p:cNvPr id="4" name="Footer Placeholder 3"/>
          <p:cNvSpPr>
            <a:spLocks noGrp="1"/>
          </p:cNvSpPr>
          <p:nvPr>
            <p:ph type="ftr" sz="quarter" idx="11"/>
          </p:nvPr>
        </p:nvSpPr>
        <p:spPr/>
        <p:txBody>
          <a:bodyPr/>
          <a:lstStyle/>
          <a:p>
            <a:r>
              <a:rPr lang="en-CA"/>
              <a:t>Projections and best approximations</a:t>
            </a:r>
          </a:p>
        </p:txBody>
      </p:sp>
      <p:sp>
        <p:nvSpPr>
          <p:cNvPr id="6" name="Rectangle 5"/>
          <p:cNvSpPr/>
          <p:nvPr/>
        </p:nvSpPr>
        <p:spPr>
          <a:xfrm>
            <a:off x="6234750" y="5589968"/>
            <a:ext cx="433132" cy="400110"/>
          </a:xfrm>
          <a:prstGeom prst="rect">
            <a:avLst/>
          </a:prstGeom>
        </p:spPr>
        <p:txBody>
          <a:bodyPr wrap="none">
            <a:spAutoFit/>
          </a:bodyPr>
          <a:lstStyle/>
          <a:p>
            <a:r>
              <a:rPr lang="en-CA" sz="2000" dirty="0">
                <a:solidFill>
                  <a:schemeClr val="bg1"/>
                </a:solidFill>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2627664785"/>
              </p:ext>
            </p:extLst>
          </p:nvPr>
        </p:nvGraphicFramePr>
        <p:xfrm>
          <a:off x="4520096" y="2025996"/>
          <a:ext cx="2244725" cy="417512"/>
        </p:xfrm>
        <a:graphic>
          <a:graphicData uri="http://schemas.openxmlformats.org/presentationml/2006/ole">
            <mc:AlternateContent xmlns:mc="http://schemas.openxmlformats.org/markup-compatibility/2006">
              <mc:Choice xmlns:v="urn:schemas-microsoft-com:vml" Requires="v">
                <p:oleObj spid="_x0000_s19466" name="Equation" r:id="rId6" imgW="1892160" imgH="380880" progId="Equation.DSMT4">
                  <p:embed/>
                </p:oleObj>
              </mc:Choice>
              <mc:Fallback>
                <p:oleObj name="Equation" r:id="rId6" imgW="1892160" imgH="380880" progId="Equation.DSMT4">
                  <p:embed/>
                  <p:pic>
                    <p:nvPicPr>
                      <p:cNvPr id="0" name=""/>
                      <p:cNvPicPr>
                        <a:picLocks noChangeAspect="1" noChangeArrowheads="1"/>
                      </p:cNvPicPr>
                      <p:nvPr/>
                    </p:nvPicPr>
                    <p:blipFill>
                      <a:blip r:embed="rId7"/>
                      <a:srcRect/>
                      <a:stretch>
                        <a:fillRect/>
                      </a:stretch>
                    </p:blipFill>
                    <p:spPr bwMode="auto">
                      <a:xfrm>
                        <a:off x="4520096" y="2025996"/>
                        <a:ext cx="22447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363749074"/>
              </p:ext>
            </p:extLst>
          </p:nvPr>
        </p:nvGraphicFramePr>
        <p:xfrm>
          <a:off x="1730241" y="2049516"/>
          <a:ext cx="232251" cy="305593"/>
        </p:xfrm>
        <a:graphic>
          <a:graphicData uri="http://schemas.openxmlformats.org/presentationml/2006/ole">
            <mc:AlternateContent xmlns:mc="http://schemas.openxmlformats.org/markup-compatibility/2006">
              <mc:Choice xmlns:v="urn:schemas-microsoft-com:vml" Requires="v">
                <p:oleObj spid="_x0000_s19467" name="Equation" r:id="rId8" imgW="177480" imgH="253800" progId="Equation.DSMT4">
                  <p:embed/>
                </p:oleObj>
              </mc:Choice>
              <mc:Fallback>
                <p:oleObj name="Equation" r:id="rId8" imgW="177480" imgH="253800" progId="Equation.DSMT4">
                  <p:embed/>
                  <p:pic>
                    <p:nvPicPr>
                      <p:cNvPr id="0" name=""/>
                      <p:cNvPicPr>
                        <a:picLocks noChangeAspect="1" noChangeArrowheads="1"/>
                      </p:cNvPicPr>
                      <p:nvPr/>
                    </p:nvPicPr>
                    <p:blipFill>
                      <a:blip r:embed="rId9"/>
                      <a:srcRect/>
                      <a:stretch>
                        <a:fillRect/>
                      </a:stretch>
                    </p:blipFill>
                    <p:spPr bwMode="auto">
                      <a:xfrm>
                        <a:off x="1730241" y="2049516"/>
                        <a:ext cx="232251" cy="30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875614780"/>
              </p:ext>
            </p:extLst>
          </p:nvPr>
        </p:nvGraphicFramePr>
        <p:xfrm>
          <a:off x="1655417" y="3195845"/>
          <a:ext cx="2289175" cy="820738"/>
        </p:xfrm>
        <a:graphic>
          <a:graphicData uri="http://schemas.openxmlformats.org/presentationml/2006/ole">
            <mc:AlternateContent xmlns:mc="http://schemas.openxmlformats.org/markup-compatibility/2006">
              <mc:Choice xmlns:v="urn:schemas-microsoft-com:vml" Requires="v">
                <p:oleObj spid="_x0000_s19468" name="Equation" r:id="rId10" imgW="1930320" imgH="749160" progId="Equation.DSMT4">
                  <p:embed/>
                </p:oleObj>
              </mc:Choice>
              <mc:Fallback>
                <p:oleObj name="Equation" r:id="rId10" imgW="1930320" imgH="749160" progId="Equation.DSMT4">
                  <p:embed/>
                  <p:pic>
                    <p:nvPicPr>
                      <p:cNvPr id="0" name=""/>
                      <p:cNvPicPr>
                        <a:picLocks noChangeAspect="1" noChangeArrowheads="1"/>
                      </p:cNvPicPr>
                      <p:nvPr/>
                    </p:nvPicPr>
                    <p:blipFill>
                      <a:blip r:embed="rId11"/>
                      <a:srcRect/>
                      <a:stretch>
                        <a:fillRect/>
                      </a:stretch>
                    </p:blipFill>
                    <p:spPr bwMode="auto">
                      <a:xfrm>
                        <a:off x="1655417" y="3195845"/>
                        <a:ext cx="228917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156422400"/>
              </p:ext>
            </p:extLst>
          </p:nvPr>
        </p:nvGraphicFramePr>
        <p:xfrm>
          <a:off x="1976092" y="4403933"/>
          <a:ext cx="1446213" cy="458787"/>
        </p:xfrm>
        <a:graphic>
          <a:graphicData uri="http://schemas.openxmlformats.org/presentationml/2006/ole">
            <mc:AlternateContent xmlns:mc="http://schemas.openxmlformats.org/markup-compatibility/2006">
              <mc:Choice xmlns:v="urn:schemas-microsoft-com:vml" Requires="v">
                <p:oleObj spid="_x0000_s19469" name="Equation" r:id="rId12" imgW="1218960" imgH="419040" progId="Equation.DSMT4">
                  <p:embed/>
                </p:oleObj>
              </mc:Choice>
              <mc:Fallback>
                <p:oleObj name="Equation" r:id="rId12" imgW="1218960" imgH="419040" progId="Equation.DSMT4">
                  <p:embed/>
                  <p:pic>
                    <p:nvPicPr>
                      <p:cNvPr id="0" name=""/>
                      <p:cNvPicPr>
                        <a:picLocks noChangeAspect="1" noChangeArrowheads="1"/>
                      </p:cNvPicPr>
                      <p:nvPr/>
                    </p:nvPicPr>
                    <p:blipFill>
                      <a:blip r:embed="rId13"/>
                      <a:srcRect/>
                      <a:stretch>
                        <a:fillRect/>
                      </a:stretch>
                    </p:blipFill>
                    <p:spPr bwMode="auto">
                      <a:xfrm>
                        <a:off x="1976092" y="4403933"/>
                        <a:ext cx="1446213"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852603065"/>
              </p:ext>
            </p:extLst>
          </p:nvPr>
        </p:nvGraphicFramePr>
        <p:xfrm>
          <a:off x="6566315" y="4452039"/>
          <a:ext cx="919163" cy="403225"/>
        </p:xfrm>
        <a:graphic>
          <a:graphicData uri="http://schemas.openxmlformats.org/presentationml/2006/ole">
            <mc:AlternateContent xmlns:mc="http://schemas.openxmlformats.org/markup-compatibility/2006">
              <mc:Choice xmlns:v="urn:schemas-microsoft-com:vml" Requires="v">
                <p:oleObj spid="_x0000_s19470" name="Equation" r:id="rId14" imgW="774360" imgH="368280" progId="Equation.DSMT4">
                  <p:embed/>
                </p:oleObj>
              </mc:Choice>
              <mc:Fallback>
                <p:oleObj name="Equation" r:id="rId14" imgW="774360" imgH="368280" progId="Equation.DSMT4">
                  <p:embed/>
                  <p:pic>
                    <p:nvPicPr>
                      <p:cNvPr id="0" name=""/>
                      <p:cNvPicPr>
                        <a:picLocks noChangeAspect="1" noChangeArrowheads="1"/>
                      </p:cNvPicPr>
                      <p:nvPr/>
                    </p:nvPicPr>
                    <p:blipFill>
                      <a:blip r:embed="rId15"/>
                      <a:srcRect/>
                      <a:stretch>
                        <a:fillRect/>
                      </a:stretch>
                    </p:blipFill>
                    <p:spPr bwMode="auto">
                      <a:xfrm>
                        <a:off x="6566315" y="4452039"/>
                        <a:ext cx="9191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12080327"/>
              </p:ext>
            </p:extLst>
          </p:nvPr>
        </p:nvGraphicFramePr>
        <p:xfrm>
          <a:off x="4313927" y="4509604"/>
          <a:ext cx="211137" cy="277813"/>
        </p:xfrm>
        <a:graphic>
          <a:graphicData uri="http://schemas.openxmlformats.org/presentationml/2006/ole">
            <mc:AlternateContent xmlns:mc="http://schemas.openxmlformats.org/markup-compatibility/2006">
              <mc:Choice xmlns:v="urn:schemas-microsoft-com:vml" Requires="v">
                <p:oleObj spid="_x0000_s19471" name="Equation" r:id="rId16" imgW="177480" imgH="253800" progId="Equation.DSMT4">
                  <p:embed/>
                </p:oleObj>
              </mc:Choice>
              <mc:Fallback>
                <p:oleObj name="Equation" r:id="rId16" imgW="177480" imgH="253800" progId="Equation.DSMT4">
                  <p:embed/>
                  <p:pic>
                    <p:nvPicPr>
                      <p:cNvPr id="0" name=""/>
                      <p:cNvPicPr>
                        <a:picLocks noChangeAspect="1" noChangeArrowheads="1"/>
                      </p:cNvPicPr>
                      <p:nvPr/>
                    </p:nvPicPr>
                    <p:blipFill>
                      <a:blip r:embed="rId17"/>
                      <a:srcRect/>
                      <a:stretch>
                        <a:fillRect/>
                      </a:stretch>
                    </p:blipFill>
                    <p:spPr bwMode="auto">
                      <a:xfrm>
                        <a:off x="4313927" y="4509604"/>
                        <a:ext cx="2111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897371449"/>
              </p:ext>
            </p:extLst>
          </p:nvPr>
        </p:nvGraphicFramePr>
        <p:xfrm>
          <a:off x="2772327" y="4815859"/>
          <a:ext cx="1868488" cy="458787"/>
        </p:xfrm>
        <a:graphic>
          <a:graphicData uri="http://schemas.openxmlformats.org/presentationml/2006/ole">
            <mc:AlternateContent xmlns:mc="http://schemas.openxmlformats.org/markup-compatibility/2006">
              <mc:Choice xmlns:v="urn:schemas-microsoft-com:vml" Requires="v">
                <p:oleObj spid="_x0000_s19472" name="Equation" r:id="rId18" imgW="1574640" imgH="419040" progId="Equation.DSMT4">
                  <p:embed/>
                </p:oleObj>
              </mc:Choice>
              <mc:Fallback>
                <p:oleObj name="Equation" r:id="rId18" imgW="1574640" imgH="419040" progId="Equation.DSMT4">
                  <p:embed/>
                  <p:pic>
                    <p:nvPicPr>
                      <p:cNvPr id="0" name=""/>
                      <p:cNvPicPr>
                        <a:picLocks noChangeAspect="1" noChangeArrowheads="1"/>
                      </p:cNvPicPr>
                      <p:nvPr/>
                    </p:nvPicPr>
                    <p:blipFill>
                      <a:blip r:embed="rId19"/>
                      <a:srcRect/>
                      <a:stretch>
                        <a:fillRect/>
                      </a:stretch>
                    </p:blipFill>
                    <p:spPr bwMode="auto">
                      <a:xfrm>
                        <a:off x="2772327" y="4815859"/>
                        <a:ext cx="1868488"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325448471"/>
              </p:ext>
            </p:extLst>
          </p:nvPr>
        </p:nvGraphicFramePr>
        <p:xfrm>
          <a:off x="2804975" y="5410615"/>
          <a:ext cx="3449637" cy="722313"/>
        </p:xfrm>
        <a:graphic>
          <a:graphicData uri="http://schemas.openxmlformats.org/presentationml/2006/ole">
            <mc:AlternateContent xmlns:mc="http://schemas.openxmlformats.org/markup-compatibility/2006">
              <mc:Choice xmlns:v="urn:schemas-microsoft-com:vml" Requires="v">
                <p:oleObj spid="_x0000_s19473" name="Equation" r:id="rId20" imgW="2908080" imgH="660240" progId="Equation.DSMT4">
                  <p:embed/>
                </p:oleObj>
              </mc:Choice>
              <mc:Fallback>
                <p:oleObj name="Equation" r:id="rId20" imgW="2908080" imgH="660240" progId="Equation.DSMT4">
                  <p:embed/>
                  <p:pic>
                    <p:nvPicPr>
                      <p:cNvPr id="0" name=""/>
                      <p:cNvPicPr>
                        <a:picLocks noChangeAspect="1" noChangeArrowheads="1"/>
                      </p:cNvPicPr>
                      <p:nvPr/>
                    </p:nvPicPr>
                    <p:blipFill>
                      <a:blip r:embed="rId21"/>
                      <a:srcRect/>
                      <a:stretch>
                        <a:fillRect/>
                      </a:stretch>
                    </p:blipFill>
                    <p:spPr bwMode="auto">
                      <a:xfrm>
                        <a:off x="2804975" y="5410615"/>
                        <a:ext cx="3449637"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282861846"/>
      </p:ext>
    </p:extLst>
  </p:cSld>
  <p:clrMapOvr>
    <a:masterClrMapping/>
  </p:clrMapOvr>
  <mc:AlternateContent xmlns:mc="http://schemas.openxmlformats.org/markup-compatibility/2006" xmlns:p14="http://schemas.microsoft.com/office/powerpoint/2010/main">
    <mc:Choice Requires="p14">
      <p:transition spd="slow" p14:dur="2000" advTm="91305"/>
    </mc:Choice>
    <mc:Fallback xmlns="">
      <p:transition spd="slow" advTm="9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Properties of projections</a:t>
            </a:r>
            <a:endParaRPr lang="en-CA" dirty="0"/>
          </a:p>
        </p:txBody>
      </p:sp>
      <p:sp>
        <p:nvSpPr>
          <p:cNvPr id="3" name="Content Placeholder 2"/>
          <p:cNvSpPr>
            <a:spLocks noGrp="1"/>
          </p:cNvSpPr>
          <p:nvPr>
            <p:ph idx="1"/>
          </p:nvPr>
        </p:nvSpPr>
        <p:spPr>
          <a:xfrm>
            <a:off x="457200" y="1600200"/>
            <a:ext cx="8514522" cy="4525963"/>
          </a:xfrm>
        </p:spPr>
        <p:txBody>
          <a:bodyPr/>
          <a:lstStyle/>
          <a:p>
            <a:pPr marL="0" indent="0">
              <a:buNone/>
            </a:pPr>
            <a:r>
              <a:rPr lang="en-US" dirty="0"/>
              <a:t>Theorem:</a:t>
            </a:r>
          </a:p>
          <a:p>
            <a:pPr marL="0" indent="0">
              <a:buNone/>
            </a:pPr>
            <a:r>
              <a:rPr lang="en-US" dirty="0"/>
              <a:t>	                           if and only if                     . </a:t>
            </a:r>
          </a:p>
          <a:p>
            <a:pPr marL="0" indent="0">
              <a:buNone/>
            </a:pPr>
            <a:r>
              <a:rPr lang="en-US" dirty="0"/>
              <a:t>	</a:t>
            </a:r>
          </a:p>
          <a:p>
            <a:pPr marL="0" indent="0">
              <a:buNone/>
            </a:pPr>
            <a:r>
              <a:rPr lang="en-US" dirty="0"/>
              <a:t>Proof:</a:t>
            </a:r>
          </a:p>
          <a:p>
            <a:pPr marL="0" indent="0">
              <a:buNone/>
            </a:pPr>
            <a:r>
              <a:rPr lang="en-US" dirty="0"/>
              <a:t>	If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0</a:t>
            </a:r>
            <a:r>
              <a:rPr lang="en-US" dirty="0"/>
              <a:t>, then this is obviously true, and the zero vector is</a:t>
            </a:r>
            <a:br>
              <a:rPr lang="en-US" dirty="0"/>
            </a:br>
            <a:r>
              <a:rPr lang="en-US" dirty="0"/>
              <a:t>	perpendicular to all vectors.</a:t>
            </a:r>
          </a:p>
          <a:p>
            <a:pPr marL="0" indent="0">
              <a:buNone/>
            </a:pPr>
            <a:endParaRPr lang="en-US" dirty="0"/>
          </a:p>
          <a:p>
            <a:pPr marL="0" indent="0">
              <a:buNone/>
            </a:pPr>
            <a:r>
              <a:rPr lang="en-US" dirty="0"/>
              <a:t>	If             , </a:t>
            </a:r>
          </a:p>
          <a:p>
            <a:pPr marL="0" indent="0">
              <a:buNone/>
            </a:pPr>
            <a:endParaRPr lang="en-US" dirty="0"/>
          </a:p>
          <a:p>
            <a:pPr marL="0" indent="0">
              <a:buNone/>
            </a:pPr>
            <a:endParaRPr lang="en-US" dirty="0"/>
          </a:p>
          <a:p>
            <a:pPr marL="0" indent="0">
              <a:buNone/>
            </a:pPr>
            <a:r>
              <a:rPr lang="en-US" dirty="0"/>
              <a:t>	</a:t>
            </a:r>
          </a:p>
        </p:txBody>
      </p:sp>
      <p:sp>
        <p:nvSpPr>
          <p:cNvPr id="4" name="Footer Placeholder 3"/>
          <p:cNvSpPr>
            <a:spLocks noGrp="1"/>
          </p:cNvSpPr>
          <p:nvPr>
            <p:ph type="ftr" sz="quarter" idx="11"/>
          </p:nvPr>
        </p:nvSpPr>
        <p:spPr/>
        <p:txBody>
          <a:bodyPr/>
          <a:lstStyle/>
          <a:p>
            <a:r>
              <a:rPr lang="en-CA"/>
              <a:t>Projections and best approximations</a:t>
            </a:r>
          </a:p>
        </p:txBody>
      </p:sp>
      <p:sp>
        <p:nvSpPr>
          <p:cNvPr id="6" name="Rectangle 5"/>
          <p:cNvSpPr/>
          <p:nvPr/>
        </p:nvSpPr>
        <p:spPr>
          <a:xfrm>
            <a:off x="5585526" y="4949888"/>
            <a:ext cx="433132" cy="400110"/>
          </a:xfrm>
          <a:prstGeom prst="rect">
            <a:avLst/>
          </a:prstGeom>
        </p:spPr>
        <p:txBody>
          <a:bodyPr wrap="none">
            <a:spAutoFit/>
          </a:bodyPr>
          <a:lstStyle/>
          <a:p>
            <a:r>
              <a:rPr lang="en-CA" sz="2000" dirty="0">
                <a:solidFill>
                  <a:schemeClr val="bg1"/>
                </a:solidFill>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2280718893"/>
              </p:ext>
            </p:extLst>
          </p:nvPr>
        </p:nvGraphicFramePr>
        <p:xfrm>
          <a:off x="1527493" y="2035175"/>
          <a:ext cx="1536700" cy="417513"/>
        </p:xfrm>
        <a:graphic>
          <a:graphicData uri="http://schemas.openxmlformats.org/presentationml/2006/ole">
            <mc:AlternateContent xmlns:mc="http://schemas.openxmlformats.org/markup-compatibility/2006">
              <mc:Choice xmlns:v="urn:schemas-microsoft-com:vml" Requires="v">
                <p:oleObj spid="_x0000_s20488" name="Equation" r:id="rId6" imgW="1295280" imgH="380880" progId="Equation.DSMT4">
                  <p:embed/>
                </p:oleObj>
              </mc:Choice>
              <mc:Fallback>
                <p:oleObj name="Equation" r:id="rId6" imgW="1295280" imgH="380880" progId="Equation.DSMT4">
                  <p:embed/>
                  <p:pic>
                    <p:nvPicPr>
                      <p:cNvPr id="0" name=""/>
                      <p:cNvPicPr>
                        <a:picLocks noChangeAspect="1" noChangeArrowheads="1"/>
                      </p:cNvPicPr>
                      <p:nvPr/>
                    </p:nvPicPr>
                    <p:blipFill>
                      <a:blip r:embed="rId7"/>
                      <a:srcRect/>
                      <a:stretch>
                        <a:fillRect/>
                      </a:stretch>
                    </p:blipFill>
                    <p:spPr bwMode="auto">
                      <a:xfrm>
                        <a:off x="1527493" y="2035175"/>
                        <a:ext cx="15367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116622126"/>
              </p:ext>
            </p:extLst>
          </p:nvPr>
        </p:nvGraphicFramePr>
        <p:xfrm>
          <a:off x="2598801" y="4357878"/>
          <a:ext cx="1536700" cy="417513"/>
        </p:xfrm>
        <a:graphic>
          <a:graphicData uri="http://schemas.openxmlformats.org/presentationml/2006/ole">
            <mc:AlternateContent xmlns:mc="http://schemas.openxmlformats.org/markup-compatibility/2006">
              <mc:Choice xmlns:v="urn:schemas-microsoft-com:vml" Requires="v">
                <p:oleObj spid="_x0000_s20489" name="Equation" r:id="rId8" imgW="1295280" imgH="380880" progId="Equation.DSMT4">
                  <p:embed/>
                </p:oleObj>
              </mc:Choice>
              <mc:Fallback>
                <p:oleObj name="Equation" r:id="rId8" imgW="1295280" imgH="380880" progId="Equation.DSMT4">
                  <p:embed/>
                  <p:pic>
                    <p:nvPicPr>
                      <p:cNvPr id="0" name=""/>
                      <p:cNvPicPr>
                        <a:picLocks noChangeAspect="1" noChangeArrowheads="1"/>
                      </p:cNvPicPr>
                      <p:nvPr/>
                    </p:nvPicPr>
                    <p:blipFill>
                      <a:blip r:embed="rId9"/>
                      <a:srcRect/>
                      <a:stretch>
                        <a:fillRect/>
                      </a:stretch>
                    </p:blipFill>
                    <p:spPr bwMode="auto">
                      <a:xfrm>
                        <a:off x="2598801" y="4357878"/>
                        <a:ext cx="15367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763833492"/>
              </p:ext>
            </p:extLst>
          </p:nvPr>
        </p:nvGraphicFramePr>
        <p:xfrm>
          <a:off x="4720971" y="2036763"/>
          <a:ext cx="1160463" cy="388937"/>
        </p:xfrm>
        <a:graphic>
          <a:graphicData uri="http://schemas.openxmlformats.org/presentationml/2006/ole">
            <mc:AlternateContent xmlns:mc="http://schemas.openxmlformats.org/markup-compatibility/2006">
              <mc:Choice xmlns:v="urn:schemas-microsoft-com:vml" Requires="v">
                <p:oleObj spid="_x0000_s20490" name="Equation" r:id="rId10" imgW="977760" imgH="355320" progId="Equation.DSMT4">
                  <p:embed/>
                </p:oleObj>
              </mc:Choice>
              <mc:Fallback>
                <p:oleObj name="Equation" r:id="rId10" imgW="977760" imgH="355320" progId="Equation.DSMT4">
                  <p:embed/>
                  <p:pic>
                    <p:nvPicPr>
                      <p:cNvPr id="0" name=""/>
                      <p:cNvPicPr>
                        <a:picLocks noChangeAspect="1" noChangeArrowheads="1"/>
                      </p:cNvPicPr>
                      <p:nvPr/>
                    </p:nvPicPr>
                    <p:blipFill>
                      <a:blip r:embed="rId11"/>
                      <a:srcRect/>
                      <a:stretch>
                        <a:fillRect/>
                      </a:stretch>
                    </p:blipFill>
                    <p:spPr bwMode="auto">
                      <a:xfrm>
                        <a:off x="4720971" y="2036763"/>
                        <a:ext cx="1160463"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11254728"/>
              </p:ext>
            </p:extLst>
          </p:nvPr>
        </p:nvGraphicFramePr>
        <p:xfrm>
          <a:off x="4201033" y="4205732"/>
          <a:ext cx="1511300" cy="749300"/>
        </p:xfrm>
        <a:graphic>
          <a:graphicData uri="http://schemas.openxmlformats.org/presentationml/2006/ole">
            <mc:AlternateContent xmlns:mc="http://schemas.openxmlformats.org/markup-compatibility/2006">
              <mc:Choice xmlns:v="urn:schemas-microsoft-com:vml" Requires="v">
                <p:oleObj spid="_x0000_s20491" name="Equation" r:id="rId12" imgW="1511280" imgH="749160" progId="Equation.DSMT4">
                  <p:embed/>
                </p:oleObj>
              </mc:Choice>
              <mc:Fallback>
                <p:oleObj name="Equation" r:id="rId12" imgW="1511280" imgH="749160" progId="Equation.DSMT4">
                  <p:embed/>
                  <p:pic>
                    <p:nvPicPr>
                      <p:cNvPr id="0" name=""/>
                      <p:cNvPicPr/>
                      <p:nvPr/>
                    </p:nvPicPr>
                    <p:blipFill>
                      <a:blip r:embed="rId13"/>
                      <a:stretch>
                        <a:fillRect/>
                      </a:stretch>
                    </p:blipFill>
                    <p:spPr>
                      <a:xfrm>
                        <a:off x="4201033" y="4205732"/>
                        <a:ext cx="1511300" cy="7493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126858509"/>
              </p:ext>
            </p:extLst>
          </p:nvPr>
        </p:nvGraphicFramePr>
        <p:xfrm>
          <a:off x="4217162" y="4975733"/>
          <a:ext cx="1308100" cy="355600"/>
        </p:xfrm>
        <a:graphic>
          <a:graphicData uri="http://schemas.openxmlformats.org/presentationml/2006/ole">
            <mc:AlternateContent xmlns:mc="http://schemas.openxmlformats.org/markup-compatibility/2006">
              <mc:Choice xmlns:v="urn:schemas-microsoft-com:vml" Requires="v">
                <p:oleObj spid="_x0000_s20492" name="Equation" r:id="rId14" imgW="1307880" imgH="355320" progId="Equation.DSMT4">
                  <p:embed/>
                </p:oleObj>
              </mc:Choice>
              <mc:Fallback>
                <p:oleObj name="Equation" r:id="rId14" imgW="1307880" imgH="355320" progId="Equation.DSMT4">
                  <p:embed/>
                  <p:pic>
                    <p:nvPicPr>
                      <p:cNvPr id="0" name=""/>
                      <p:cNvPicPr/>
                      <p:nvPr/>
                    </p:nvPicPr>
                    <p:blipFill>
                      <a:blip r:embed="rId15"/>
                      <a:stretch>
                        <a:fillRect/>
                      </a:stretch>
                    </p:blipFill>
                    <p:spPr>
                      <a:xfrm>
                        <a:off x="4217162" y="4975733"/>
                        <a:ext cx="1308100" cy="3556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027952117"/>
              </p:ext>
            </p:extLst>
          </p:nvPr>
        </p:nvGraphicFramePr>
        <p:xfrm>
          <a:off x="1770698" y="4440365"/>
          <a:ext cx="661987" cy="263525"/>
        </p:xfrm>
        <a:graphic>
          <a:graphicData uri="http://schemas.openxmlformats.org/presentationml/2006/ole">
            <mc:AlternateContent xmlns:mc="http://schemas.openxmlformats.org/markup-compatibility/2006">
              <mc:Choice xmlns:v="urn:schemas-microsoft-com:vml" Requires="v">
                <p:oleObj spid="_x0000_s20493" name="Equation" r:id="rId16" imgW="558720" imgH="241200" progId="Equation.DSMT4">
                  <p:embed/>
                </p:oleObj>
              </mc:Choice>
              <mc:Fallback>
                <p:oleObj name="Equation" r:id="rId16" imgW="558720" imgH="241200" progId="Equation.DSMT4">
                  <p:embed/>
                  <p:pic>
                    <p:nvPicPr>
                      <p:cNvPr id="0" name=""/>
                      <p:cNvPicPr>
                        <a:picLocks noChangeAspect="1" noChangeArrowheads="1"/>
                      </p:cNvPicPr>
                      <p:nvPr/>
                    </p:nvPicPr>
                    <p:blipFill>
                      <a:blip r:embed="rId17"/>
                      <a:srcRect/>
                      <a:stretch>
                        <a:fillRect/>
                      </a:stretch>
                    </p:blipFill>
                    <p:spPr bwMode="auto">
                      <a:xfrm>
                        <a:off x="1770698" y="4440365"/>
                        <a:ext cx="6619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116986399"/>
      </p:ext>
    </p:extLst>
  </p:cSld>
  <p:clrMapOvr>
    <a:masterClrMapping/>
  </p:clrMapOvr>
  <mc:AlternateContent xmlns:mc="http://schemas.openxmlformats.org/markup-compatibility/2006" xmlns:p14="http://schemas.microsoft.com/office/powerpoint/2010/main">
    <mc:Choice Requires="p14">
      <p:transition spd="slow" p14:dur="2000" advTm="116907"/>
    </mc:Choice>
    <mc:Fallback xmlns="">
      <p:transition spd="slow" advTm="11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in other vector spaces</a:t>
            </a:r>
            <a:endParaRPr lang="en-CA" dirty="0"/>
          </a:p>
        </p:txBody>
      </p:sp>
      <p:sp>
        <p:nvSpPr>
          <p:cNvPr id="3" name="Content Placeholder 2"/>
          <p:cNvSpPr>
            <a:spLocks noGrp="1"/>
          </p:cNvSpPr>
          <p:nvPr>
            <p:ph idx="1"/>
          </p:nvPr>
        </p:nvSpPr>
        <p:spPr/>
        <p:txBody>
          <a:bodyPr/>
          <a:lstStyle/>
          <a:p>
            <a:r>
              <a:rPr lang="en-US" dirty="0"/>
              <a:t>We will look at projections in one other vector space</a:t>
            </a:r>
          </a:p>
          <a:p>
            <a:pPr lvl="1"/>
            <a:r>
              <a:rPr lang="en-US" dirty="0"/>
              <a:t>You are not responsible for this!</a:t>
            </a:r>
          </a:p>
          <a:p>
            <a:r>
              <a:rPr lang="en-US" dirty="0"/>
              <a:t>Let us find the best scalar multiple of </a:t>
            </a:r>
            <a:r>
              <a:rPr lang="en-US" i="1" dirty="0"/>
              <a:t>x</a:t>
            </a:r>
            <a:r>
              <a:rPr lang="en-US" dirty="0"/>
              <a:t> that approximates the sine function on the interval </a:t>
            </a:r>
            <a:r>
              <a:rPr lang="en-US" dirty="0">
                <a:latin typeface="Times New Roman" panose="02020603050405020304" pitchFamily="18" charset="0"/>
              </a:rPr>
              <a:t>[–1, 1]</a:t>
            </a:r>
          </a:p>
          <a:p>
            <a:pPr lvl="1"/>
            <a:r>
              <a:rPr lang="en-US" dirty="0"/>
              <a:t>Now,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x</a:t>
            </a:r>
            <a:r>
              <a:rPr lang="en-US" dirty="0"/>
              <a:t> is a great approximation of </a:t>
            </a:r>
            <a:r>
              <a:rPr lang="en-US" dirty="0">
                <a:latin typeface="Times New Roman" panose="02020603050405020304" pitchFamily="18" charset="0"/>
              </a:rPr>
              <a:t>sin(</a:t>
            </a:r>
            <a:r>
              <a:rPr lang="en-US" i="1" dirty="0">
                <a:latin typeface="Times New Roman" panose="02020603050405020304" pitchFamily="18" charset="0"/>
              </a:rPr>
              <a:t>x</a:t>
            </a:r>
            <a:r>
              <a:rPr lang="en-US" dirty="0">
                <a:latin typeface="Times New Roman" panose="02020603050405020304" pitchFamily="18" charset="0"/>
              </a:rPr>
              <a:t>)</a:t>
            </a:r>
            <a:r>
              <a:rPr lang="en-US" dirty="0"/>
              <a:t> close to </a:t>
            </a:r>
            <a:r>
              <a:rPr lang="en-US" i="1" dirty="0">
                <a:latin typeface="Times New Roman" panose="02020603050405020304" pitchFamily="18" charset="0"/>
              </a:rPr>
              <a:t>x</a:t>
            </a:r>
            <a:r>
              <a:rPr lang="en-US" dirty="0">
                <a:latin typeface="Times New Roman" panose="02020603050405020304" pitchFamily="18" charset="0"/>
              </a:rPr>
              <a:t> = 0</a:t>
            </a:r>
          </a:p>
          <a:p>
            <a:pPr lvl="1"/>
            <a:r>
              <a:rPr lang="en-US" dirty="0"/>
              <a:t>Unfortunate, the error is larger closer to the boundaries</a:t>
            </a:r>
            <a:endParaRPr lang="en-CA" dirty="0">
              <a:latin typeface="Times New Roman" panose="02020603050405020304" pitchFamily="18" charset="0"/>
            </a:endParaRPr>
          </a:p>
          <a:p>
            <a:pPr lvl="1"/>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6" name="Object 5"/>
          <p:cNvGraphicFramePr>
            <a:graphicFrameLocks noChangeAspect="1"/>
          </p:cNvGraphicFramePr>
          <p:nvPr>
            <p:extLst>
              <p:ext uri="{D42A27DB-BD31-4B8C-83A1-F6EECF244321}">
                <p14:modId xmlns:p14="http://schemas.microsoft.com/office/powerpoint/2010/main" val="17398650"/>
              </p:ext>
            </p:extLst>
          </p:nvPr>
        </p:nvGraphicFramePr>
        <p:xfrm>
          <a:off x="1104338" y="4180959"/>
          <a:ext cx="2651125" cy="820737"/>
        </p:xfrm>
        <a:graphic>
          <a:graphicData uri="http://schemas.openxmlformats.org/presentationml/2006/ole">
            <mc:AlternateContent xmlns:mc="http://schemas.openxmlformats.org/markup-compatibility/2006">
              <mc:Choice xmlns:v="urn:schemas-microsoft-com:vml" Requires="v">
                <p:oleObj spid="_x0000_s21508" name="Equation" r:id="rId6" imgW="2234880" imgH="749160" progId="Equation.DSMT4">
                  <p:embed/>
                </p:oleObj>
              </mc:Choice>
              <mc:Fallback>
                <p:oleObj name="Equation" r:id="rId6" imgW="2234880" imgH="749160" progId="Equation.DSMT4">
                  <p:embed/>
                  <p:pic>
                    <p:nvPicPr>
                      <p:cNvPr id="0" name="Object 17"/>
                      <p:cNvPicPr>
                        <a:picLocks noChangeAspect="1" noChangeArrowheads="1"/>
                      </p:cNvPicPr>
                      <p:nvPr/>
                    </p:nvPicPr>
                    <p:blipFill>
                      <a:blip r:embed="rId7"/>
                      <a:srcRect/>
                      <a:stretch>
                        <a:fillRect/>
                      </a:stretch>
                    </p:blipFill>
                    <p:spPr bwMode="auto">
                      <a:xfrm>
                        <a:off x="1104338" y="4180959"/>
                        <a:ext cx="26511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06881089"/>
              </p:ext>
            </p:extLst>
          </p:nvPr>
        </p:nvGraphicFramePr>
        <p:xfrm>
          <a:off x="2380480" y="4928015"/>
          <a:ext cx="2017712" cy="1612900"/>
        </p:xfrm>
        <a:graphic>
          <a:graphicData uri="http://schemas.openxmlformats.org/presentationml/2006/ole">
            <mc:AlternateContent xmlns:mc="http://schemas.openxmlformats.org/markup-compatibility/2006">
              <mc:Choice xmlns:v="urn:schemas-microsoft-com:vml" Requires="v">
                <p:oleObj spid="_x0000_s21509" name="Equation" r:id="rId8" imgW="1701720" imgH="1473120" progId="Equation.DSMT4">
                  <p:embed/>
                </p:oleObj>
              </mc:Choice>
              <mc:Fallback>
                <p:oleObj name="Equation" r:id="rId8" imgW="1701720" imgH="1473120" progId="Equation.DSMT4">
                  <p:embed/>
                  <p:pic>
                    <p:nvPicPr>
                      <p:cNvPr id="0" name=""/>
                      <p:cNvPicPr>
                        <a:picLocks noChangeAspect="1" noChangeArrowheads="1"/>
                      </p:cNvPicPr>
                      <p:nvPr/>
                    </p:nvPicPr>
                    <p:blipFill>
                      <a:blip r:embed="rId9"/>
                      <a:srcRect/>
                      <a:stretch>
                        <a:fillRect/>
                      </a:stretch>
                    </p:blipFill>
                    <p:spPr bwMode="auto">
                      <a:xfrm>
                        <a:off x="2380480" y="4928015"/>
                        <a:ext cx="201771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3121" y="4003742"/>
            <a:ext cx="266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02479245"/>
      </p:ext>
    </p:extLst>
  </p:cSld>
  <p:clrMapOvr>
    <a:masterClrMapping/>
  </p:clrMapOvr>
  <mc:AlternateContent xmlns:mc="http://schemas.openxmlformats.org/markup-compatibility/2006" xmlns:p14="http://schemas.microsoft.com/office/powerpoint/2010/main">
    <mc:Choice Requires="p14">
      <p:transition spd="slow" p14:dur="2000" advTm="129005"/>
    </mc:Choice>
    <mc:Fallback xmlns="">
      <p:transition spd="slow" advTm="129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in other vector spaces</a:t>
            </a:r>
            <a:endParaRPr lang="en-CA" dirty="0"/>
          </a:p>
        </p:txBody>
      </p:sp>
      <p:sp>
        <p:nvSpPr>
          <p:cNvPr id="3" name="Content Placeholder 2"/>
          <p:cNvSpPr>
            <a:spLocks noGrp="1"/>
          </p:cNvSpPr>
          <p:nvPr>
            <p:ph idx="1"/>
          </p:nvPr>
        </p:nvSpPr>
        <p:spPr/>
        <p:txBody>
          <a:bodyPr/>
          <a:lstStyle/>
          <a:p>
            <a:r>
              <a:rPr lang="en-US" dirty="0"/>
              <a:t>Evaluating these, we get:</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t>This is approximately the polynomial </a:t>
            </a:r>
            <a:r>
              <a:rPr lang="en-US" dirty="0">
                <a:latin typeface="Times New Roman" panose="02020603050405020304" pitchFamily="18" charset="0"/>
              </a:rPr>
              <a:t>0.9035 </a:t>
            </a:r>
            <a:r>
              <a:rPr lang="en-US" i="1" dirty="0">
                <a:latin typeface="Times New Roman" panose="02020603050405020304" pitchFamily="18" charset="0"/>
              </a:rPr>
              <a:t>x</a:t>
            </a:r>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9" name="Object 8"/>
          <p:cNvGraphicFramePr>
            <a:graphicFrameLocks noChangeAspect="1"/>
          </p:cNvGraphicFramePr>
          <p:nvPr>
            <p:extLst>
              <p:ext uri="{D42A27DB-BD31-4B8C-83A1-F6EECF244321}">
                <p14:modId xmlns:p14="http://schemas.microsoft.com/office/powerpoint/2010/main" val="2510735418"/>
              </p:ext>
            </p:extLst>
          </p:nvPr>
        </p:nvGraphicFramePr>
        <p:xfrm>
          <a:off x="2804215" y="2056986"/>
          <a:ext cx="3902075" cy="806450"/>
        </p:xfrm>
        <a:graphic>
          <a:graphicData uri="http://schemas.openxmlformats.org/presentationml/2006/ole">
            <mc:AlternateContent xmlns:mc="http://schemas.openxmlformats.org/markup-compatibility/2006">
              <mc:Choice xmlns:v="urn:schemas-microsoft-com:vml" Requires="v">
                <p:oleObj spid="_x0000_s22531" name="Equation" r:id="rId6" imgW="3288960" imgH="736560" progId="Equation.DSMT4">
                  <p:embed/>
                </p:oleObj>
              </mc:Choice>
              <mc:Fallback>
                <p:oleObj name="Equation" r:id="rId6" imgW="3288960" imgH="736560" progId="Equation.DSMT4">
                  <p:embed/>
                  <p:pic>
                    <p:nvPicPr>
                      <p:cNvPr id="0" name=""/>
                      <p:cNvPicPr>
                        <a:picLocks noChangeAspect="1" noChangeArrowheads="1"/>
                      </p:cNvPicPr>
                      <p:nvPr/>
                    </p:nvPicPr>
                    <p:blipFill>
                      <a:blip r:embed="rId7"/>
                      <a:srcRect/>
                      <a:stretch>
                        <a:fillRect/>
                      </a:stretch>
                    </p:blipFill>
                    <p:spPr bwMode="auto">
                      <a:xfrm>
                        <a:off x="2804215" y="2056986"/>
                        <a:ext cx="390207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365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0112" y="3712195"/>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654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713" y="3712195"/>
            <a:ext cx="3048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65386458"/>
      </p:ext>
    </p:extLst>
  </p:cSld>
  <p:clrMapOvr>
    <a:masterClrMapping/>
  </p:clrMapOvr>
  <mc:AlternateContent xmlns:mc="http://schemas.openxmlformats.org/markup-compatibility/2006" xmlns:p14="http://schemas.microsoft.com/office/powerpoint/2010/main">
    <mc:Choice Requires="p14">
      <p:transition spd="slow" p14:dur="2000" advTm="75001"/>
    </mc:Choice>
    <mc:Fallback xmlns="">
      <p:transition spd="slow" advTm="7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5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in other vector spaces</a:t>
            </a:r>
            <a:endParaRPr lang="en-CA" dirty="0"/>
          </a:p>
        </p:txBody>
      </p:sp>
      <p:sp>
        <p:nvSpPr>
          <p:cNvPr id="3" name="Content Placeholder 2"/>
          <p:cNvSpPr>
            <a:spLocks noGrp="1"/>
          </p:cNvSpPr>
          <p:nvPr>
            <p:ph idx="1"/>
          </p:nvPr>
        </p:nvSpPr>
        <p:spPr/>
        <p:txBody>
          <a:bodyPr/>
          <a:lstStyle/>
          <a:p>
            <a:r>
              <a:rPr lang="en-US" dirty="0"/>
              <a:t>Let us find the constant function that approximates the sine function on the interval </a:t>
            </a:r>
            <a:r>
              <a:rPr lang="en-US" dirty="0">
                <a:latin typeface="Times New Roman" panose="02020603050405020304" pitchFamily="18" charset="0"/>
              </a:rPr>
              <a:t>[–1, 1]</a:t>
            </a:r>
          </a:p>
          <a:p>
            <a:pPr lvl="1"/>
            <a:r>
              <a:rPr lang="en-US" dirty="0"/>
              <a:t>Every constant function is a multiple of </a:t>
            </a:r>
            <a:r>
              <a:rPr lang="en-US" i="1" dirty="0">
                <a:latin typeface="Times New Roman" panose="02020603050405020304" pitchFamily="18" charset="0"/>
              </a:rPr>
              <a:t>y</a:t>
            </a:r>
            <a:r>
              <a:rPr lang="en-US" dirty="0">
                <a:latin typeface="Times New Roman" panose="02020603050405020304" pitchFamily="18" charset="0"/>
              </a:rPr>
              <a:t> = 1, that is, </a:t>
            </a:r>
          </a:p>
          <a:p>
            <a:pPr lvl="1"/>
            <a:endParaRPr lang="en-CA"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6" name="Object 5"/>
          <p:cNvGraphicFramePr>
            <a:graphicFrameLocks noChangeAspect="1"/>
          </p:cNvGraphicFramePr>
          <p:nvPr>
            <p:extLst>
              <p:ext uri="{D42A27DB-BD31-4B8C-83A1-F6EECF244321}">
                <p14:modId xmlns:p14="http://schemas.microsoft.com/office/powerpoint/2010/main" val="1291192798"/>
              </p:ext>
            </p:extLst>
          </p:nvPr>
        </p:nvGraphicFramePr>
        <p:xfrm>
          <a:off x="2562225" y="3017838"/>
          <a:ext cx="2530475" cy="1028700"/>
        </p:xfrm>
        <a:graphic>
          <a:graphicData uri="http://schemas.openxmlformats.org/presentationml/2006/ole">
            <mc:AlternateContent xmlns:mc="http://schemas.openxmlformats.org/markup-compatibility/2006">
              <mc:Choice xmlns:v="urn:schemas-microsoft-com:vml" Requires="v">
                <p:oleObj spid="_x0000_s23558" name="Equation" r:id="rId6" imgW="2133360" imgH="939600" progId="Equation.DSMT4">
                  <p:embed/>
                </p:oleObj>
              </mc:Choice>
              <mc:Fallback>
                <p:oleObj name="Equation" r:id="rId6" imgW="2133360" imgH="939600" progId="Equation.DSMT4">
                  <p:embed/>
                  <p:pic>
                    <p:nvPicPr>
                      <p:cNvPr id="0" name=""/>
                      <p:cNvPicPr>
                        <a:picLocks noChangeAspect="1" noChangeArrowheads="1"/>
                      </p:cNvPicPr>
                      <p:nvPr/>
                    </p:nvPicPr>
                    <p:blipFill>
                      <a:blip r:embed="rId7"/>
                      <a:srcRect/>
                      <a:stretch>
                        <a:fillRect/>
                      </a:stretch>
                    </p:blipFill>
                    <p:spPr bwMode="auto">
                      <a:xfrm>
                        <a:off x="2562225" y="3017838"/>
                        <a:ext cx="253047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09293096"/>
              </p:ext>
            </p:extLst>
          </p:nvPr>
        </p:nvGraphicFramePr>
        <p:xfrm>
          <a:off x="3779512" y="3867311"/>
          <a:ext cx="2017712" cy="1612900"/>
        </p:xfrm>
        <a:graphic>
          <a:graphicData uri="http://schemas.openxmlformats.org/presentationml/2006/ole">
            <mc:AlternateContent xmlns:mc="http://schemas.openxmlformats.org/markup-compatibility/2006">
              <mc:Choice xmlns:v="urn:schemas-microsoft-com:vml" Requires="v">
                <p:oleObj spid="_x0000_s23559" name="Equation" r:id="rId8" imgW="1701720" imgH="1473120" progId="Equation.DSMT4">
                  <p:embed/>
                </p:oleObj>
              </mc:Choice>
              <mc:Fallback>
                <p:oleObj name="Equation" r:id="rId8" imgW="1701720" imgH="1473120" progId="Equation.DSMT4">
                  <p:embed/>
                  <p:pic>
                    <p:nvPicPr>
                      <p:cNvPr id="0" name=""/>
                      <p:cNvPicPr>
                        <a:picLocks noChangeAspect="1" noChangeArrowheads="1"/>
                      </p:cNvPicPr>
                      <p:nvPr/>
                    </p:nvPicPr>
                    <p:blipFill>
                      <a:blip r:embed="rId9"/>
                      <a:srcRect/>
                      <a:stretch>
                        <a:fillRect/>
                      </a:stretch>
                    </p:blipFill>
                    <p:spPr bwMode="auto">
                      <a:xfrm>
                        <a:off x="3779512" y="3867311"/>
                        <a:ext cx="201771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24613746"/>
              </p:ext>
            </p:extLst>
          </p:nvPr>
        </p:nvGraphicFramePr>
        <p:xfrm>
          <a:off x="5883847" y="4431729"/>
          <a:ext cx="436562" cy="347662"/>
        </p:xfrm>
        <a:graphic>
          <a:graphicData uri="http://schemas.openxmlformats.org/presentationml/2006/ole">
            <mc:AlternateContent xmlns:mc="http://schemas.openxmlformats.org/markup-compatibility/2006">
              <mc:Choice xmlns:v="urn:schemas-microsoft-com:vml" Requires="v">
                <p:oleObj spid="_x0000_s23560" name="Equation" r:id="rId10" imgW="368280" imgH="317160" progId="Equation.DSMT4">
                  <p:embed/>
                </p:oleObj>
              </mc:Choice>
              <mc:Fallback>
                <p:oleObj name="Equation" r:id="rId10" imgW="368280" imgH="317160" progId="Equation.DSMT4">
                  <p:embed/>
                  <p:pic>
                    <p:nvPicPr>
                      <p:cNvPr id="0" name=""/>
                      <p:cNvPicPr>
                        <a:picLocks noChangeAspect="1" noChangeArrowheads="1"/>
                      </p:cNvPicPr>
                      <p:nvPr/>
                    </p:nvPicPr>
                    <p:blipFill>
                      <a:blip r:embed="rId11"/>
                      <a:srcRect/>
                      <a:stretch>
                        <a:fillRect/>
                      </a:stretch>
                    </p:blipFill>
                    <p:spPr bwMode="auto">
                      <a:xfrm>
                        <a:off x="5883847" y="4431729"/>
                        <a:ext cx="436562" cy="347662"/>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270375301"/>
              </p:ext>
            </p:extLst>
          </p:nvPr>
        </p:nvGraphicFramePr>
        <p:xfrm>
          <a:off x="7214553" y="2328418"/>
          <a:ext cx="150812" cy="333375"/>
        </p:xfrm>
        <a:graphic>
          <a:graphicData uri="http://schemas.openxmlformats.org/presentationml/2006/ole">
            <mc:AlternateContent xmlns:mc="http://schemas.openxmlformats.org/markup-compatibility/2006">
              <mc:Choice xmlns:v="urn:schemas-microsoft-com:vml" Requires="v">
                <p:oleObj spid="_x0000_s23561" name="Equation" r:id="rId12" imgW="126720" imgH="304560" progId="Equation.DSMT4">
                  <p:embed/>
                </p:oleObj>
              </mc:Choice>
              <mc:Fallback>
                <p:oleObj name="Equation" r:id="rId12" imgW="126720" imgH="304560" progId="Equation.DSMT4">
                  <p:embed/>
                  <p:pic>
                    <p:nvPicPr>
                      <p:cNvPr id="0" name=""/>
                      <p:cNvPicPr>
                        <a:picLocks noChangeAspect="1" noChangeArrowheads="1"/>
                      </p:cNvPicPr>
                      <p:nvPr/>
                    </p:nvPicPr>
                    <p:blipFill>
                      <a:blip r:embed="rId13"/>
                      <a:srcRect/>
                      <a:stretch>
                        <a:fillRect/>
                      </a:stretch>
                    </p:blipFill>
                    <p:spPr bwMode="auto">
                      <a:xfrm>
                        <a:off x="7214553" y="2328418"/>
                        <a:ext cx="1508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98694271"/>
      </p:ext>
    </p:extLst>
  </p:cSld>
  <p:clrMapOvr>
    <a:masterClrMapping/>
  </p:clrMapOvr>
  <mc:AlternateContent xmlns:mc="http://schemas.openxmlformats.org/markup-compatibility/2006" xmlns:p14="http://schemas.microsoft.com/office/powerpoint/2010/main">
    <mc:Choice Requires="p14">
      <p:transition spd="slow" p14:dur="2000" advTm="132626"/>
    </mc:Choice>
    <mc:Fallback xmlns="">
      <p:transition spd="slow" advTm="13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approximation by constant vector</a:t>
            </a:r>
            <a:endParaRPr lang="en-CA" dirty="0"/>
          </a:p>
        </p:txBody>
      </p:sp>
      <p:sp>
        <p:nvSpPr>
          <p:cNvPr id="3" name="Content Placeholder 2"/>
          <p:cNvSpPr>
            <a:spLocks noGrp="1"/>
          </p:cNvSpPr>
          <p:nvPr>
            <p:ph idx="1"/>
          </p:nvPr>
        </p:nvSpPr>
        <p:spPr>
          <a:xfrm>
            <a:off x="457200" y="1600200"/>
            <a:ext cx="8514522" cy="4525963"/>
          </a:xfrm>
        </p:spPr>
        <p:txBody>
          <a:bodyPr/>
          <a:lstStyle/>
          <a:p>
            <a:r>
              <a:rPr lang="en-US" dirty="0"/>
              <a:t>Note that if                , then the best approximation of any vector</a:t>
            </a:r>
            <a:br>
              <a:rPr lang="en-US" dirty="0"/>
            </a:br>
            <a:r>
              <a:rPr lang="en-US" dirty="0"/>
              <a:t/>
            </a:r>
            <a:br>
              <a:rPr lang="en-US" dirty="0"/>
            </a:br>
            <a:r>
              <a:rPr lang="en-US" dirty="0"/>
              <a:t/>
            </a:r>
            <a:br>
              <a:rPr lang="en-US" dirty="0"/>
            </a:br>
            <a:r>
              <a:rPr lang="en-US" dirty="0"/>
              <a:t>by a scalar multiple of </a:t>
            </a:r>
            <a:r>
              <a:rPr lang="en-US" b="1" dirty="0">
                <a:latin typeface="Times New Roman" panose="02020603050405020304" pitchFamily="18" charset="0"/>
              </a:rPr>
              <a:t>1</a:t>
            </a:r>
            <a:r>
              <a:rPr lang="en-US" dirty="0"/>
              <a:t> is the average value of the entries</a:t>
            </a:r>
          </a:p>
          <a:p>
            <a:endParaRPr lang="en-US" dirty="0"/>
          </a:p>
          <a:p>
            <a:endParaRPr lang="en-US" dirty="0"/>
          </a:p>
          <a:p>
            <a:endParaRPr lang="en-US" dirty="0"/>
          </a:p>
          <a:p>
            <a:endParaRPr lang="en-US" dirty="0"/>
          </a:p>
          <a:p>
            <a:pPr lvl="1"/>
            <a:r>
              <a:rPr lang="en-US" dirty="0"/>
              <a:t>Therefore, </a:t>
            </a:r>
          </a:p>
          <a:p>
            <a:pPr marL="0" indent="0">
              <a:buNone/>
            </a:pPr>
            <a:r>
              <a:rPr lang="en-US" dirty="0"/>
              <a:t>	</a:t>
            </a: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19" name="Object 18"/>
          <p:cNvGraphicFramePr>
            <a:graphicFrameLocks noChangeAspect="1"/>
          </p:cNvGraphicFramePr>
          <p:nvPr>
            <p:extLst>
              <p:ext uri="{D42A27DB-BD31-4B8C-83A1-F6EECF244321}">
                <p14:modId xmlns:p14="http://schemas.microsoft.com/office/powerpoint/2010/main" val="1462836854"/>
              </p:ext>
            </p:extLst>
          </p:nvPr>
        </p:nvGraphicFramePr>
        <p:xfrm>
          <a:off x="1383478" y="3238500"/>
          <a:ext cx="2952750" cy="750888"/>
        </p:xfrm>
        <a:graphic>
          <a:graphicData uri="http://schemas.openxmlformats.org/presentationml/2006/ole">
            <mc:AlternateContent xmlns:mc="http://schemas.openxmlformats.org/markup-compatibility/2006">
              <mc:Choice xmlns:v="urn:schemas-microsoft-com:vml" Requires="v">
                <p:oleObj spid="_x0000_s24582" name="Equation" r:id="rId6" imgW="2489040" imgH="685800" progId="Equation.DSMT4">
                  <p:embed/>
                </p:oleObj>
              </mc:Choice>
              <mc:Fallback>
                <p:oleObj name="Equation" r:id="rId6" imgW="2489040" imgH="685800" progId="Equation.DSMT4">
                  <p:embed/>
                  <p:pic>
                    <p:nvPicPr>
                      <p:cNvPr id="0" name=""/>
                      <p:cNvPicPr>
                        <a:picLocks noChangeAspect="1" noChangeArrowheads="1"/>
                      </p:cNvPicPr>
                      <p:nvPr/>
                    </p:nvPicPr>
                    <p:blipFill>
                      <a:blip r:embed="rId7"/>
                      <a:srcRect/>
                      <a:stretch>
                        <a:fillRect/>
                      </a:stretch>
                    </p:blipFill>
                    <p:spPr bwMode="auto">
                      <a:xfrm>
                        <a:off x="1383478" y="3238500"/>
                        <a:ext cx="29527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008080680"/>
              </p:ext>
            </p:extLst>
          </p:nvPr>
        </p:nvGraphicFramePr>
        <p:xfrm>
          <a:off x="2495135" y="4094094"/>
          <a:ext cx="3298825" cy="1154113"/>
        </p:xfrm>
        <a:graphic>
          <a:graphicData uri="http://schemas.openxmlformats.org/presentationml/2006/ole">
            <mc:AlternateContent xmlns:mc="http://schemas.openxmlformats.org/markup-compatibility/2006">
              <mc:Choice xmlns:v="urn:schemas-microsoft-com:vml" Requires="v">
                <p:oleObj spid="_x0000_s24583" name="Equation" r:id="rId8" imgW="2781000" imgH="1054080" progId="Equation.DSMT4">
                  <p:embed/>
                </p:oleObj>
              </mc:Choice>
              <mc:Fallback>
                <p:oleObj name="Equation" r:id="rId8" imgW="2781000" imgH="1054080" progId="Equation.DSMT4">
                  <p:embed/>
                  <p:pic>
                    <p:nvPicPr>
                      <p:cNvPr id="0" name=""/>
                      <p:cNvPicPr>
                        <a:picLocks noChangeAspect="1" noChangeArrowheads="1"/>
                      </p:cNvPicPr>
                      <p:nvPr/>
                    </p:nvPicPr>
                    <p:blipFill>
                      <a:blip r:embed="rId9"/>
                      <a:srcRect/>
                      <a:stretch>
                        <a:fillRect/>
                      </a:stretch>
                    </p:blipFill>
                    <p:spPr bwMode="auto">
                      <a:xfrm>
                        <a:off x="2495135" y="4094094"/>
                        <a:ext cx="3298825"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92467386"/>
              </p:ext>
            </p:extLst>
          </p:nvPr>
        </p:nvGraphicFramePr>
        <p:xfrm>
          <a:off x="2330382" y="1050235"/>
          <a:ext cx="858837" cy="1641475"/>
        </p:xfrm>
        <a:graphic>
          <a:graphicData uri="http://schemas.openxmlformats.org/presentationml/2006/ole">
            <mc:AlternateContent xmlns:mc="http://schemas.openxmlformats.org/markup-compatibility/2006">
              <mc:Choice xmlns:v="urn:schemas-microsoft-com:vml" Requires="v">
                <p:oleObj spid="_x0000_s24584" name="Equation" r:id="rId10" imgW="723600" imgH="1498320" progId="Equation.DSMT4">
                  <p:embed/>
                </p:oleObj>
              </mc:Choice>
              <mc:Fallback>
                <p:oleObj name="Equation" r:id="rId10" imgW="723600" imgH="1498320" progId="Equation.DSMT4">
                  <p:embed/>
                  <p:pic>
                    <p:nvPicPr>
                      <p:cNvPr id="0" name=""/>
                      <p:cNvPicPr>
                        <a:picLocks noChangeAspect="1" noChangeArrowheads="1"/>
                      </p:cNvPicPr>
                      <p:nvPr/>
                    </p:nvPicPr>
                    <p:blipFill>
                      <a:blip r:embed="rId11"/>
                      <a:srcRect/>
                      <a:stretch>
                        <a:fillRect/>
                      </a:stretch>
                    </p:blipFill>
                    <p:spPr bwMode="auto">
                      <a:xfrm>
                        <a:off x="2330382" y="1050235"/>
                        <a:ext cx="858837"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209793325"/>
              </p:ext>
            </p:extLst>
          </p:nvPr>
        </p:nvGraphicFramePr>
        <p:xfrm>
          <a:off x="4827588" y="3270802"/>
          <a:ext cx="2305050" cy="750888"/>
        </p:xfrm>
        <a:graphic>
          <a:graphicData uri="http://schemas.openxmlformats.org/presentationml/2006/ole">
            <mc:AlternateContent xmlns:mc="http://schemas.openxmlformats.org/markup-compatibility/2006">
              <mc:Choice xmlns:v="urn:schemas-microsoft-com:vml" Requires="v">
                <p:oleObj spid="_x0000_s24585" name="Equation" r:id="rId12" imgW="1942920" imgH="685800" progId="Equation.DSMT4">
                  <p:embed/>
                </p:oleObj>
              </mc:Choice>
              <mc:Fallback>
                <p:oleObj name="Equation" r:id="rId12" imgW="1942920" imgH="685800" progId="Equation.DSMT4">
                  <p:embed/>
                  <p:pic>
                    <p:nvPicPr>
                      <p:cNvPr id="0" name=""/>
                      <p:cNvPicPr>
                        <a:picLocks noChangeAspect="1" noChangeArrowheads="1"/>
                      </p:cNvPicPr>
                      <p:nvPr/>
                    </p:nvPicPr>
                    <p:blipFill>
                      <a:blip r:embed="rId13"/>
                      <a:srcRect/>
                      <a:stretch>
                        <a:fillRect/>
                      </a:stretch>
                    </p:blipFill>
                    <p:spPr bwMode="auto">
                      <a:xfrm>
                        <a:off x="4827588" y="3270802"/>
                        <a:ext cx="2305050"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08691914"/>
      </p:ext>
    </p:extLst>
  </p:cSld>
  <p:clrMapOvr>
    <a:masterClrMapping/>
  </p:clrMapOvr>
  <mc:AlternateContent xmlns:mc="http://schemas.openxmlformats.org/markup-compatibility/2006" xmlns:p14="http://schemas.microsoft.com/office/powerpoint/2010/main">
    <mc:Choice Requires="p14">
      <p:transition spd="slow" p14:dur="2000" advTm="137499"/>
    </mc:Choice>
    <mc:Fallback xmlns="">
      <p:transition spd="slow" advTm="137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the formula for the projection of one vector onto another</a:t>
            </a:r>
          </a:p>
          <a:p>
            <a:pPr lvl="1"/>
            <a:r>
              <a:rPr lang="en-US" dirty="0">
                <a:latin typeface="Times New Roman" panose="02020603050405020304" pitchFamily="18" charset="0"/>
              </a:rPr>
              <a:t>Understand that the projection is the best approximation of one vector by a scalar multiple of another</a:t>
            </a:r>
          </a:p>
          <a:p>
            <a:pPr lvl="1"/>
            <a:r>
              <a:rPr lang="en-US" dirty="0">
                <a:latin typeface="Times New Roman" panose="02020603050405020304" pitchFamily="18" charset="0"/>
              </a:rPr>
              <a:t>Know that</a:t>
            </a:r>
          </a:p>
          <a:p>
            <a:pPr lvl="2"/>
            <a:r>
              <a:rPr lang="en-US" dirty="0">
                <a:latin typeface="Times New Roman" panose="02020603050405020304" pitchFamily="18" charset="0"/>
              </a:rPr>
              <a:t>The projection is idempotent and linear</a:t>
            </a:r>
          </a:p>
          <a:p>
            <a:pPr lvl="2"/>
            <a:r>
              <a:rPr lang="en-US" dirty="0">
                <a:latin typeface="Times New Roman" panose="02020603050405020304" pitchFamily="18" charset="0"/>
              </a:rPr>
              <a:t>The 2-norm of the projection of </a:t>
            </a:r>
            <a:r>
              <a:rPr lang="en-US" b="1" dirty="0">
                <a:latin typeface="Times New Roman" panose="02020603050405020304" pitchFamily="18" charset="0"/>
              </a:rPr>
              <a:t>v</a:t>
            </a:r>
            <a:r>
              <a:rPr lang="en-US" dirty="0">
                <a:latin typeface="Times New Roman" panose="02020603050405020304" pitchFamily="18" charset="0"/>
              </a:rPr>
              <a:t> onto another vector is always less than the 2-norm of </a:t>
            </a:r>
            <a:r>
              <a:rPr lang="en-US" b="1" dirty="0">
                <a:latin typeface="Times New Roman" panose="02020603050405020304" pitchFamily="18" charset="0"/>
              </a:rPr>
              <a:t>v</a:t>
            </a:r>
            <a:endParaRPr lang="en-US" dirty="0">
              <a:latin typeface="Times New Roman" panose="02020603050405020304" pitchFamily="18" charset="0"/>
            </a:endParaRPr>
          </a:p>
          <a:p>
            <a:pPr lvl="2"/>
            <a:r>
              <a:rPr lang="en-US" dirty="0">
                <a:latin typeface="Times New Roman" panose="02020603050405020304" pitchFamily="18" charset="0"/>
              </a:rPr>
              <a:t>The formula of the projection onto </a:t>
            </a:r>
            <a:r>
              <a:rPr lang="en-US" b="1" dirty="0">
                <a:latin typeface="Times New Roman" panose="02020603050405020304" pitchFamily="18" charset="0"/>
              </a:rPr>
              <a:t>u</a:t>
            </a:r>
            <a:r>
              <a:rPr lang="en-US" dirty="0">
                <a:latin typeface="Times New Roman" panose="02020603050405020304" pitchFamily="18" charset="0"/>
              </a:rPr>
              <a:t> simplifies if </a:t>
            </a:r>
            <a:r>
              <a:rPr lang="en-US" b="1" dirty="0">
                <a:latin typeface="Times New Roman" panose="02020603050405020304" pitchFamily="18" charset="0"/>
              </a:rPr>
              <a:t>u</a:t>
            </a:r>
            <a:r>
              <a:rPr lang="en-US" dirty="0">
                <a:latin typeface="Times New Roman" panose="02020603050405020304" pitchFamily="18" charset="0"/>
              </a:rPr>
              <a:t> is a unit vector</a:t>
            </a:r>
          </a:p>
          <a:p>
            <a:pPr lvl="2"/>
            <a:r>
              <a:rPr lang="en-US" dirty="0">
                <a:latin typeface="Times New Roman" panose="02020603050405020304" pitchFamily="18" charset="0"/>
              </a:rPr>
              <a:t>The projection of </a:t>
            </a:r>
            <a:r>
              <a:rPr lang="en-US" b="1" dirty="0">
                <a:latin typeface="Times New Roman" panose="02020603050405020304" pitchFamily="18" charset="0"/>
              </a:rPr>
              <a:t>v</a:t>
            </a:r>
            <a:r>
              <a:rPr lang="en-US" dirty="0">
                <a:latin typeface="Times New Roman" panose="02020603050405020304" pitchFamily="18" charset="0"/>
              </a:rPr>
              <a:t> onto </a:t>
            </a:r>
            <a:r>
              <a:rPr lang="en-US" b="1" dirty="0">
                <a:latin typeface="Times New Roman" panose="02020603050405020304" pitchFamily="18" charset="0"/>
              </a:rPr>
              <a:t>u</a:t>
            </a:r>
            <a:r>
              <a:rPr lang="en-US" dirty="0">
                <a:latin typeface="Times New Roman" panose="02020603050405020304" pitchFamily="18" charset="0"/>
              </a:rPr>
              <a:t> is </a:t>
            </a:r>
            <a:r>
              <a:rPr lang="en-US" b="1" dirty="0">
                <a:latin typeface="Times New Roman" panose="02020603050405020304" pitchFamily="18" charset="0"/>
              </a:rPr>
              <a:t>0</a:t>
            </a:r>
            <a:r>
              <a:rPr lang="en-US" dirty="0">
                <a:latin typeface="Times New Roman" panose="02020603050405020304" pitchFamily="18" charset="0"/>
              </a:rPr>
              <a:t> if and only if </a:t>
            </a:r>
            <a:r>
              <a:rPr lang="en-US" b="1" dirty="0">
                <a:latin typeface="Times New Roman" panose="02020603050405020304" pitchFamily="18" charset="0"/>
              </a:rPr>
              <a:t>u</a:t>
            </a:r>
            <a:r>
              <a:rPr lang="en-US" dirty="0">
                <a:latin typeface="Times New Roman" panose="02020603050405020304" pitchFamily="18" charset="0"/>
              </a:rPr>
              <a:t> and </a:t>
            </a:r>
            <a:r>
              <a:rPr lang="en-US" b="1" dirty="0">
                <a:latin typeface="Times New Roman" panose="02020603050405020304" pitchFamily="18" charset="0"/>
              </a:rPr>
              <a:t>v</a:t>
            </a:r>
            <a:r>
              <a:rPr lang="en-US" dirty="0">
                <a:latin typeface="Times New Roman" panose="02020603050405020304" pitchFamily="18" charset="0"/>
              </a:rPr>
              <a:t> are perpendicular</a:t>
            </a:r>
          </a:p>
          <a:p>
            <a:pPr lvl="1"/>
            <a:r>
              <a:rPr lang="en-US" dirty="0">
                <a:latin typeface="Times New Roman" panose="02020603050405020304" pitchFamily="18" charset="0"/>
              </a:rPr>
              <a:t>Have seen projections of functions and other results</a:t>
            </a:r>
          </a:p>
          <a:p>
            <a:pPr lvl="2"/>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a:t>Projections and best approximations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94795765"/>
      </p:ext>
    </p:extLst>
  </p:cSld>
  <p:clrMapOvr>
    <a:masterClrMapping/>
  </p:clrMapOvr>
  <mc:AlternateContent xmlns:mc="http://schemas.openxmlformats.org/markup-compatibility/2006" xmlns:p14="http://schemas.microsoft.com/office/powerpoint/2010/main">
    <mc:Choice Requires="p14">
      <p:transition spd="slow" p14:dur="2000" advTm="52051"/>
    </mc:Choice>
    <mc:Fallback xmlns="">
      <p:transition spd="slow" advTm="52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Now, given two vectors </a:t>
            </a:r>
            <a:r>
              <a:rPr lang="en-US" b="1" dirty="0"/>
              <a:t>u</a:t>
            </a:r>
            <a:r>
              <a:rPr lang="en-US" dirty="0"/>
              <a:t> and </a:t>
            </a:r>
            <a:r>
              <a:rPr lang="en-US" b="1" dirty="0"/>
              <a:t>v</a:t>
            </a:r>
            <a:r>
              <a:rPr lang="en-US" dirty="0"/>
              <a:t>,</a:t>
            </a:r>
            <a:br>
              <a:rPr lang="en-US" dirty="0"/>
            </a:br>
            <a:r>
              <a:rPr lang="en-US" dirty="0"/>
              <a:t>	clearly </a:t>
            </a:r>
            <a:r>
              <a:rPr lang="en-US" b="1" dirty="0"/>
              <a:t>u</a:t>
            </a:r>
            <a:r>
              <a:rPr lang="en-US" dirty="0"/>
              <a:t> is not a very good approximation of </a:t>
            </a:r>
            <a:r>
              <a:rPr lang="en-US" b="1" dirty="0"/>
              <a:t>v</a:t>
            </a:r>
            <a:endParaRPr lang="en-US" dirty="0"/>
          </a:p>
          <a:p>
            <a:pPr lvl="1"/>
            <a:r>
              <a:rPr lang="en-US" dirty="0"/>
              <a:t>However, 0.4</a:t>
            </a:r>
            <a:r>
              <a:rPr lang="en-US" b="1" dirty="0"/>
              <a:t>u</a:t>
            </a:r>
            <a:r>
              <a:rPr lang="en-US" dirty="0"/>
              <a:t> seems to be a better approximation of </a:t>
            </a:r>
            <a:r>
              <a:rPr lang="en-US" b="1" dirty="0"/>
              <a:t>v</a:t>
            </a:r>
            <a:endParaRPr lang="en-US" dirty="0"/>
          </a:p>
          <a:p>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cxnSp>
        <p:nvCxnSpPr>
          <p:cNvPr id="21" name="Straight Arrow Connector 20"/>
          <p:cNvCxnSpPr/>
          <p:nvPr/>
        </p:nvCxnSpPr>
        <p:spPr>
          <a:xfrm flipH="1" flipV="1">
            <a:off x="4343400" y="2895600"/>
            <a:ext cx="152400" cy="25146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886200" y="4343400"/>
            <a:ext cx="609600"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733800" y="4724400"/>
            <a:ext cx="319318"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495800" y="3276600"/>
            <a:ext cx="333746"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flipV="1">
            <a:off x="4419600" y="4191000"/>
            <a:ext cx="76200" cy="12192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40573325"/>
      </p:ext>
    </p:extLst>
  </p:cSld>
  <p:clrMapOvr>
    <a:masterClrMapping/>
  </p:clrMapOvr>
  <mc:AlternateContent xmlns:mc="http://schemas.openxmlformats.org/markup-compatibility/2006" xmlns:p14="http://schemas.microsoft.com/office/powerpoint/2010/main">
    <mc:Choice Requires="p14">
      <p:transition spd="slow" p14:dur="2000" advTm="30923"/>
    </mc:Choice>
    <mc:Fallback xmlns="">
      <p:transition spd="slow" advTm="30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US" dirty="0"/>
              <a:t>[1]	https://en.wikipedia.org/wiki/Projection_(linear_algebra)</a:t>
            </a:r>
            <a:endParaRPr lang="en-CA" dirty="0"/>
          </a:p>
          <a:p>
            <a:pPr marL="0" indent="0">
              <a:buNone/>
            </a:pPr>
            <a:r>
              <a:rPr lang="en-CA" dirty="0"/>
              <a:t>[2]	 https://en.wikipedia.org/wiki/Orthogonality</a:t>
            </a:r>
          </a:p>
        </p:txBody>
      </p:sp>
      <p:sp>
        <p:nvSpPr>
          <p:cNvPr id="4" name="Footer Placeholder 3"/>
          <p:cNvSpPr>
            <a:spLocks noGrp="1"/>
          </p:cNvSpPr>
          <p:nvPr>
            <p:ph type="ftr" sz="quarter" idx="11"/>
          </p:nvPr>
        </p:nvSpPr>
        <p:spPr/>
        <p:txBody>
          <a:bodyPr/>
          <a:lstStyle/>
          <a:p>
            <a:r>
              <a:rPr lang="en-CA"/>
              <a:t>Projections and best approximations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14"/>
    </mc:Choice>
    <mc:Fallback xmlns="">
      <p:transition spd="slow" advTm="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CA" sz="1800" dirty="0"/>
              <a:t>Edward Hong for noting I forgot to cancel an </a:t>
            </a:r>
            <a:r>
              <a:rPr lang="en-CA" sz="1800" i="1" dirty="0">
                <a:latin typeface="Symbol" panose="05050102010706020507" pitchFamily="18" charset="2"/>
              </a:rPr>
              <a:t>a</a:t>
            </a:r>
            <a:r>
              <a:rPr lang="en-CA" sz="1800" dirty="0"/>
              <a:t> on Page 6 after it was factored out</a:t>
            </a:r>
            <a:r>
              <a:rPr lang="en-CA" sz="1800" dirty="0" smtClean="0"/>
              <a:t>.</a:t>
            </a:r>
          </a:p>
          <a:p>
            <a:pPr marL="0" indent="0">
              <a:buNone/>
            </a:pPr>
            <a:r>
              <a:rPr lang="en-US" sz="1800" dirty="0" smtClean="0"/>
              <a:t>Mac Qiu for noting one slide had the vector </a:t>
            </a:r>
            <a:r>
              <a:rPr lang="en-US" sz="1800" dirty="0" smtClean="0">
                <a:latin typeface="Times New Roman" panose="02020603050405020304" pitchFamily="18" charset="0"/>
              </a:rPr>
              <a:t>(2, </a:t>
            </a:r>
            <a:r>
              <a:rPr lang="en-US" sz="1800" dirty="0">
                <a:latin typeface="Times New Roman" panose="02020603050405020304" pitchFamily="18" charset="0"/>
              </a:rPr>
              <a:t>–</a:t>
            </a:r>
            <a:r>
              <a:rPr lang="en-US" sz="1800" dirty="0" smtClean="0">
                <a:latin typeface="Times New Roman" panose="02020603050405020304" pitchFamily="18" charset="0"/>
              </a:rPr>
              <a:t>2)</a:t>
            </a:r>
            <a:r>
              <a:rPr lang="en-US" sz="1800" dirty="0" smtClean="0"/>
              <a:t> instead of </a:t>
            </a:r>
            <a:r>
              <a:rPr lang="en-US" sz="1800" dirty="0" smtClean="0">
                <a:latin typeface="Times New Roman" panose="02020603050405020304" pitchFamily="18" charset="0"/>
              </a:rPr>
              <a:t>(–2, 2)</a:t>
            </a:r>
            <a:endParaRPr lang="en-CA" sz="1800"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a:t>Projections and best approximations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517"/>
    </mc:Choice>
    <mc:Fallback xmlns="">
      <p:transition spd="slow" advTm="1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a:t>
            </a:r>
          </a:p>
          <a:p>
            <a:pPr marL="0" indent="0">
              <a:buNone/>
            </a:pPr>
            <a:endParaRPr lang="en-CA" sz="180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a:t>Projections and best approximations</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379"/>
    </mc:Choice>
    <mc:Fallback xmlns="">
      <p:transition spd="slow" advTm="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a:t>Projections and best approximations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396"/>
    </mc:Choice>
    <mc:Fallback xmlns="">
      <p:transition spd="slow" advTm="2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Question:	Which scalar multiple of </a:t>
            </a:r>
            <a:r>
              <a:rPr lang="en-US" b="1" dirty="0"/>
              <a:t>u</a:t>
            </a:r>
            <a:r>
              <a:rPr lang="en-US" dirty="0"/>
              <a:t> is the</a:t>
            </a:r>
            <a:br>
              <a:rPr lang="en-US" dirty="0"/>
            </a:br>
            <a:r>
              <a:rPr lang="en-US" dirty="0"/>
              <a:t>		best approximation of </a:t>
            </a:r>
            <a:r>
              <a:rPr lang="en-US" b="1" dirty="0"/>
              <a:t>v</a:t>
            </a:r>
            <a:r>
              <a:rPr lang="en-US" dirty="0"/>
              <a:t>?</a:t>
            </a:r>
          </a:p>
          <a:p>
            <a:pPr lvl="1"/>
            <a:r>
              <a:rPr lang="en-US" dirty="0"/>
              <a:t>For this, we need a definition of “best”</a:t>
            </a:r>
          </a:p>
          <a:p>
            <a:endParaRPr lang="en-US" dirty="0"/>
          </a:p>
          <a:p>
            <a:pPr marL="457200" lvl="1"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cxnSp>
        <p:nvCxnSpPr>
          <p:cNvPr id="21" name="Straight Arrow Connector 20"/>
          <p:cNvCxnSpPr/>
          <p:nvPr/>
        </p:nvCxnSpPr>
        <p:spPr>
          <a:xfrm flipH="1" flipV="1">
            <a:off x="4343400" y="2895600"/>
            <a:ext cx="152400" cy="25146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886200" y="4343400"/>
            <a:ext cx="609600"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733800" y="4724400"/>
            <a:ext cx="319318"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495800" y="3276600"/>
            <a:ext cx="333746"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flipV="1">
            <a:off x="4419600" y="4191000"/>
            <a:ext cx="76200" cy="12192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7482294"/>
      </p:ext>
    </p:extLst>
  </p:cSld>
  <p:clrMapOvr>
    <a:masterClrMapping/>
  </p:clrMapOvr>
  <mc:AlternateContent xmlns:mc="http://schemas.openxmlformats.org/markup-compatibility/2006" xmlns:p14="http://schemas.microsoft.com/office/powerpoint/2010/main">
    <mc:Choice Requires="p14">
      <p:transition spd="slow" p14:dur="2000" advTm="17901"/>
    </mc:Choice>
    <mc:Fallback xmlns="">
      <p:transition spd="slow" advTm="17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Most reasonable: Which scalar multiple of </a:t>
            </a:r>
            <a:r>
              <a:rPr lang="en-US" b="1" dirty="0"/>
              <a:t>u</a:t>
            </a:r>
            <a:r>
              <a:rPr lang="en-US" dirty="0"/>
              <a:t> is closest to </a:t>
            </a:r>
            <a:r>
              <a:rPr lang="en-US" b="1" dirty="0"/>
              <a:t>v</a:t>
            </a:r>
            <a:r>
              <a:rPr lang="en-US" dirty="0"/>
              <a:t> </a:t>
            </a:r>
          </a:p>
          <a:p>
            <a:pPr lvl="1"/>
            <a:r>
              <a:rPr lang="en-US" dirty="0"/>
              <a:t>That is, find that multiple that minimizes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Recall that the function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t> is monotonic for </a:t>
            </a:r>
            <a:r>
              <a:rPr lang="en-US" i="1" dirty="0">
                <a:latin typeface="Times New Roman" panose="02020603050405020304" pitchFamily="18" charset="0"/>
              </a:rPr>
              <a:t>x</a:t>
            </a:r>
            <a:r>
              <a:rPr lang="en-US" dirty="0">
                <a:latin typeface="Times New Roman" panose="02020603050405020304" pitchFamily="18" charset="0"/>
              </a:rPr>
              <a:t> ≥ 0</a:t>
            </a:r>
            <a:r>
              <a:rPr lang="en-US" dirty="0"/>
              <a:t>,</a:t>
            </a:r>
          </a:p>
          <a:p>
            <a:pPr marL="457200" lvl="1" indent="0">
              <a:buNone/>
            </a:pPr>
            <a:r>
              <a:rPr lang="en-US" dirty="0">
                <a:latin typeface="Times New Roman" panose="02020603050405020304" pitchFamily="18" charset="0"/>
              </a:rPr>
              <a:t>	</a:t>
            </a:r>
            <a:r>
              <a:rPr lang="en-US" dirty="0"/>
              <a:t>that is,</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y</a:t>
            </a:r>
            <a:r>
              <a:rPr lang="en-US" dirty="0"/>
              <a:t> if and only if</a:t>
            </a:r>
            <a:r>
              <a:rPr lang="en-US" dirty="0">
                <a:latin typeface="Times New Roman" panose="02020603050405020304" pitchFamily="18" charset="0"/>
              </a:rPr>
              <a:t>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&lt; </a:t>
            </a:r>
            <a:r>
              <a:rPr lang="en-US" i="1" dirty="0">
                <a:latin typeface="Times New Roman" panose="02020603050405020304" pitchFamily="18" charset="0"/>
              </a:rPr>
              <a:t>y</a:t>
            </a:r>
            <a:r>
              <a:rPr lang="en-US" baseline="30000" dirty="0">
                <a:latin typeface="Times New Roman" panose="02020603050405020304" pitchFamily="18" charset="0"/>
              </a:rPr>
              <a:t>2</a:t>
            </a:r>
            <a:endParaRPr lang="en-US" dirty="0">
              <a:latin typeface="Times New Roman" panose="02020603050405020304" pitchFamily="18" charset="0"/>
            </a:endParaRPr>
          </a:p>
          <a:p>
            <a:pPr marL="457200" lvl="1" indent="0">
              <a:buNone/>
            </a:pPr>
            <a:endParaRPr lang="en-US" dirty="0"/>
          </a:p>
        </p:txBody>
      </p:sp>
      <p:sp>
        <p:nvSpPr>
          <p:cNvPr id="4" name="Footer Placeholder 3"/>
          <p:cNvSpPr>
            <a:spLocks noGrp="1"/>
          </p:cNvSpPr>
          <p:nvPr>
            <p:ph type="ftr" sz="quarter" idx="11"/>
          </p:nvPr>
        </p:nvSpPr>
        <p:spPr/>
        <p:txBody>
          <a:bodyPr/>
          <a:lstStyle/>
          <a:p>
            <a:r>
              <a:rPr lang="en-CA"/>
              <a:t>Projections and best approximations</a:t>
            </a:r>
          </a:p>
        </p:txBody>
      </p:sp>
      <p:cxnSp>
        <p:nvCxnSpPr>
          <p:cNvPr id="21" name="Straight Arrow Connector 20"/>
          <p:cNvCxnSpPr/>
          <p:nvPr/>
        </p:nvCxnSpPr>
        <p:spPr>
          <a:xfrm flipH="1" flipV="1">
            <a:off x="4343400" y="2895600"/>
            <a:ext cx="152400" cy="25146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886200" y="4343400"/>
            <a:ext cx="609600"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733800" y="4724400"/>
            <a:ext cx="319318"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4495800" y="3276600"/>
            <a:ext cx="333746"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flipH="1" flipV="1">
            <a:off x="4419600" y="4191000"/>
            <a:ext cx="76200" cy="121920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6" name="Object 5"/>
          <p:cNvGraphicFramePr>
            <a:graphicFrameLocks noChangeAspect="1"/>
          </p:cNvGraphicFramePr>
          <p:nvPr>
            <p:extLst>
              <p:ext uri="{D42A27DB-BD31-4B8C-83A1-F6EECF244321}">
                <p14:modId xmlns:p14="http://schemas.microsoft.com/office/powerpoint/2010/main" val="924142162"/>
              </p:ext>
            </p:extLst>
          </p:nvPr>
        </p:nvGraphicFramePr>
        <p:xfrm>
          <a:off x="6034612" y="2037641"/>
          <a:ext cx="1160462" cy="390525"/>
        </p:xfrm>
        <a:graphic>
          <a:graphicData uri="http://schemas.openxmlformats.org/presentationml/2006/ole">
            <mc:AlternateContent xmlns:mc="http://schemas.openxmlformats.org/markup-compatibility/2006">
              <mc:Choice xmlns:v="urn:schemas-microsoft-com:vml" Requires="v">
                <p:oleObj spid="_x0000_s1027" name="Equation" r:id="rId6" imgW="977760" imgH="355320" progId="Equation.DSMT4">
                  <p:embed/>
                </p:oleObj>
              </mc:Choice>
              <mc:Fallback>
                <p:oleObj name="Equation" r:id="rId6" imgW="977760" imgH="355320" progId="Equation.DSMT4">
                  <p:embed/>
                  <p:pic>
                    <p:nvPicPr>
                      <p:cNvPr id="0" name="Object 15"/>
                      <p:cNvPicPr>
                        <a:picLocks noChangeAspect="1" noChangeArrowheads="1"/>
                      </p:cNvPicPr>
                      <p:nvPr/>
                    </p:nvPicPr>
                    <p:blipFill>
                      <a:blip r:embed="rId7"/>
                      <a:srcRect/>
                      <a:stretch>
                        <a:fillRect/>
                      </a:stretch>
                    </p:blipFill>
                    <p:spPr bwMode="auto">
                      <a:xfrm>
                        <a:off x="6034612" y="2037641"/>
                        <a:ext cx="116046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25934988"/>
      </p:ext>
    </p:extLst>
  </p:cSld>
  <p:clrMapOvr>
    <a:masterClrMapping/>
  </p:clrMapOvr>
  <mc:AlternateContent xmlns:mc="http://schemas.openxmlformats.org/markup-compatibility/2006" xmlns:p14="http://schemas.microsoft.com/office/powerpoint/2010/main">
    <mc:Choice Requires="p14">
      <p:transition spd="slow" p14:dur="2000" advTm="56459"/>
    </mc:Choice>
    <mc:Fallback xmlns="">
      <p:transition spd="slow" advTm="56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Thus, finding a minimum of                     is equivalent to finding a minimum of</a:t>
            </a: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6" name="Object 5"/>
          <p:cNvGraphicFramePr>
            <a:graphicFrameLocks noChangeAspect="1"/>
          </p:cNvGraphicFramePr>
          <p:nvPr>
            <p:extLst>
              <p:ext uri="{D42A27DB-BD31-4B8C-83A1-F6EECF244321}">
                <p14:modId xmlns:p14="http://schemas.microsoft.com/office/powerpoint/2010/main" val="1434663302"/>
              </p:ext>
            </p:extLst>
          </p:nvPr>
        </p:nvGraphicFramePr>
        <p:xfrm>
          <a:off x="2282692" y="2289308"/>
          <a:ext cx="3390900" cy="460375"/>
        </p:xfrm>
        <a:graphic>
          <a:graphicData uri="http://schemas.openxmlformats.org/presentationml/2006/ole">
            <mc:AlternateContent xmlns:mc="http://schemas.openxmlformats.org/markup-compatibility/2006">
              <mc:Choice xmlns:v="urn:schemas-microsoft-com:vml" Requires="v">
                <p:oleObj spid="_x0000_s2059" name="Equation" r:id="rId6" imgW="2857320" imgH="419040" progId="Equation.DSMT4">
                  <p:embed/>
                </p:oleObj>
              </mc:Choice>
              <mc:Fallback>
                <p:oleObj name="Equation" r:id="rId6" imgW="2857320" imgH="419040" progId="Equation.DSMT4">
                  <p:embed/>
                  <p:pic>
                    <p:nvPicPr>
                      <p:cNvPr id="0" name=""/>
                      <p:cNvPicPr>
                        <a:picLocks noChangeAspect="1" noChangeArrowheads="1"/>
                      </p:cNvPicPr>
                      <p:nvPr/>
                    </p:nvPicPr>
                    <p:blipFill>
                      <a:blip r:embed="rId7"/>
                      <a:srcRect/>
                      <a:stretch>
                        <a:fillRect/>
                      </a:stretch>
                    </p:blipFill>
                    <p:spPr bwMode="auto">
                      <a:xfrm>
                        <a:off x="2282692" y="2289308"/>
                        <a:ext cx="3390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19714345"/>
              </p:ext>
            </p:extLst>
          </p:nvPr>
        </p:nvGraphicFramePr>
        <p:xfrm>
          <a:off x="4245684" y="1676400"/>
          <a:ext cx="1160462" cy="390525"/>
        </p:xfrm>
        <a:graphic>
          <a:graphicData uri="http://schemas.openxmlformats.org/presentationml/2006/ole">
            <mc:AlternateContent xmlns:mc="http://schemas.openxmlformats.org/markup-compatibility/2006">
              <mc:Choice xmlns:v="urn:schemas-microsoft-com:vml" Requires="v">
                <p:oleObj spid="_x0000_s2060" name="Equation" r:id="rId8" imgW="977760" imgH="355320" progId="Equation.DSMT4">
                  <p:embed/>
                </p:oleObj>
              </mc:Choice>
              <mc:Fallback>
                <p:oleObj name="Equation" r:id="rId8" imgW="977760" imgH="355320" progId="Equation.DSMT4">
                  <p:embed/>
                  <p:pic>
                    <p:nvPicPr>
                      <p:cNvPr id="0" name=""/>
                      <p:cNvPicPr>
                        <a:picLocks noChangeAspect="1" noChangeArrowheads="1"/>
                      </p:cNvPicPr>
                      <p:nvPr/>
                    </p:nvPicPr>
                    <p:blipFill>
                      <a:blip r:embed="rId9"/>
                      <a:srcRect/>
                      <a:stretch>
                        <a:fillRect/>
                      </a:stretch>
                    </p:blipFill>
                    <p:spPr bwMode="auto">
                      <a:xfrm>
                        <a:off x="4245684" y="1676400"/>
                        <a:ext cx="116046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80186889"/>
              </p:ext>
            </p:extLst>
          </p:nvPr>
        </p:nvGraphicFramePr>
        <p:xfrm>
          <a:off x="437321" y="5331100"/>
          <a:ext cx="3660775" cy="390525"/>
        </p:xfrm>
        <a:graphic>
          <a:graphicData uri="http://schemas.openxmlformats.org/presentationml/2006/ole">
            <mc:AlternateContent xmlns:mc="http://schemas.openxmlformats.org/markup-compatibility/2006">
              <mc:Choice xmlns:v="urn:schemas-microsoft-com:vml" Requires="v">
                <p:oleObj spid="_x0000_s2061" name="Equation" r:id="rId10" imgW="3085920" imgH="355320" progId="Equation.DSMT4">
                  <p:embed/>
                </p:oleObj>
              </mc:Choice>
              <mc:Fallback>
                <p:oleObj name="Equation" r:id="rId10" imgW="3085920" imgH="355320" progId="Equation.DSMT4">
                  <p:embed/>
                  <p:pic>
                    <p:nvPicPr>
                      <p:cNvPr id="0" name=""/>
                      <p:cNvPicPr>
                        <a:picLocks noChangeAspect="1" noChangeArrowheads="1"/>
                      </p:cNvPicPr>
                      <p:nvPr/>
                    </p:nvPicPr>
                    <p:blipFill>
                      <a:blip r:embed="rId11"/>
                      <a:srcRect/>
                      <a:stretch>
                        <a:fillRect/>
                      </a:stretch>
                    </p:blipFill>
                    <p:spPr bwMode="auto">
                      <a:xfrm>
                        <a:off x="437321" y="5331100"/>
                        <a:ext cx="36607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080613291"/>
              </p:ext>
            </p:extLst>
          </p:nvPr>
        </p:nvGraphicFramePr>
        <p:xfrm>
          <a:off x="3453163" y="2816503"/>
          <a:ext cx="3376613" cy="390525"/>
        </p:xfrm>
        <a:graphic>
          <a:graphicData uri="http://schemas.openxmlformats.org/presentationml/2006/ole">
            <mc:AlternateContent xmlns:mc="http://schemas.openxmlformats.org/markup-compatibility/2006">
              <mc:Choice xmlns:v="urn:schemas-microsoft-com:vml" Requires="v">
                <p:oleObj spid="_x0000_s2062" name="Equation" r:id="rId12" imgW="2844720" imgH="355320" progId="Equation.DSMT4">
                  <p:embed/>
                </p:oleObj>
              </mc:Choice>
              <mc:Fallback>
                <p:oleObj name="Equation" r:id="rId12" imgW="2844720" imgH="355320" progId="Equation.DSMT4">
                  <p:embed/>
                  <p:pic>
                    <p:nvPicPr>
                      <p:cNvPr id="0" name=""/>
                      <p:cNvPicPr>
                        <a:picLocks noChangeAspect="1" noChangeArrowheads="1"/>
                      </p:cNvPicPr>
                      <p:nvPr/>
                    </p:nvPicPr>
                    <p:blipFill>
                      <a:blip r:embed="rId13"/>
                      <a:srcRect/>
                      <a:stretch>
                        <a:fillRect/>
                      </a:stretch>
                    </p:blipFill>
                    <p:spPr bwMode="auto">
                      <a:xfrm>
                        <a:off x="3453163" y="2816503"/>
                        <a:ext cx="337661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598515697"/>
              </p:ext>
            </p:extLst>
          </p:nvPr>
        </p:nvGraphicFramePr>
        <p:xfrm>
          <a:off x="3636963" y="4578350"/>
          <a:ext cx="3556000" cy="404813"/>
        </p:xfrm>
        <a:graphic>
          <a:graphicData uri="http://schemas.openxmlformats.org/presentationml/2006/ole">
            <mc:AlternateContent xmlns:mc="http://schemas.openxmlformats.org/markup-compatibility/2006">
              <mc:Choice xmlns:v="urn:schemas-microsoft-com:vml" Requires="v">
                <p:oleObj spid="_x0000_s2063" name="Equation" r:id="rId14" imgW="2997000" imgH="368280" progId="Equation.DSMT4">
                  <p:embed/>
                </p:oleObj>
              </mc:Choice>
              <mc:Fallback>
                <p:oleObj name="Equation" r:id="rId14" imgW="2997000" imgH="368280" progId="Equation.DSMT4">
                  <p:embed/>
                  <p:pic>
                    <p:nvPicPr>
                      <p:cNvPr id="0" name=""/>
                      <p:cNvPicPr>
                        <a:picLocks noChangeAspect="1" noChangeArrowheads="1"/>
                      </p:cNvPicPr>
                      <p:nvPr/>
                    </p:nvPicPr>
                    <p:blipFill>
                      <a:blip r:embed="rId15"/>
                      <a:srcRect/>
                      <a:stretch>
                        <a:fillRect/>
                      </a:stretch>
                    </p:blipFill>
                    <p:spPr bwMode="auto">
                      <a:xfrm>
                        <a:off x="3636963" y="4578350"/>
                        <a:ext cx="3556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79624664"/>
              </p:ext>
            </p:extLst>
          </p:nvPr>
        </p:nvGraphicFramePr>
        <p:xfrm>
          <a:off x="3492362" y="3356116"/>
          <a:ext cx="2563813" cy="446088"/>
        </p:xfrm>
        <a:graphic>
          <a:graphicData uri="http://schemas.openxmlformats.org/presentationml/2006/ole">
            <mc:AlternateContent xmlns:mc="http://schemas.openxmlformats.org/markup-compatibility/2006">
              <mc:Choice xmlns:v="urn:schemas-microsoft-com:vml" Requires="v">
                <p:oleObj spid="_x0000_s2064" name="Equation" r:id="rId16" imgW="2158920" imgH="406080" progId="Equation.DSMT4">
                  <p:embed/>
                </p:oleObj>
              </mc:Choice>
              <mc:Fallback>
                <p:oleObj name="Equation" r:id="rId16" imgW="2158920" imgH="406080" progId="Equation.DSMT4">
                  <p:embed/>
                  <p:pic>
                    <p:nvPicPr>
                      <p:cNvPr id="0" name=""/>
                      <p:cNvPicPr>
                        <a:picLocks noChangeAspect="1" noChangeArrowheads="1"/>
                      </p:cNvPicPr>
                      <p:nvPr/>
                    </p:nvPicPr>
                    <p:blipFill>
                      <a:blip r:embed="rId17"/>
                      <a:srcRect/>
                      <a:stretch>
                        <a:fillRect/>
                      </a:stretch>
                    </p:blipFill>
                    <p:spPr bwMode="auto">
                      <a:xfrm>
                        <a:off x="3492362" y="3356116"/>
                        <a:ext cx="2563813"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293655243"/>
              </p:ext>
            </p:extLst>
          </p:nvPr>
        </p:nvGraphicFramePr>
        <p:xfrm>
          <a:off x="6132863" y="3384897"/>
          <a:ext cx="1968500" cy="406400"/>
        </p:xfrm>
        <a:graphic>
          <a:graphicData uri="http://schemas.openxmlformats.org/presentationml/2006/ole">
            <mc:AlternateContent xmlns:mc="http://schemas.openxmlformats.org/markup-compatibility/2006">
              <mc:Choice xmlns:v="urn:schemas-microsoft-com:vml" Requires="v">
                <p:oleObj spid="_x0000_s2065" name="Equation" r:id="rId18" imgW="1968480" imgH="406080" progId="Equation.DSMT4">
                  <p:embed/>
                </p:oleObj>
              </mc:Choice>
              <mc:Fallback>
                <p:oleObj name="Equation" r:id="rId18" imgW="1968480" imgH="406080" progId="Equation.DSMT4">
                  <p:embed/>
                  <p:pic>
                    <p:nvPicPr>
                      <p:cNvPr id="0" name=""/>
                      <p:cNvPicPr/>
                      <p:nvPr/>
                    </p:nvPicPr>
                    <p:blipFill>
                      <a:blip r:embed="rId19"/>
                      <a:stretch>
                        <a:fillRect/>
                      </a:stretch>
                    </p:blipFill>
                    <p:spPr>
                      <a:xfrm>
                        <a:off x="6132863" y="3384897"/>
                        <a:ext cx="1968500" cy="4064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13188606"/>
              </p:ext>
            </p:extLst>
          </p:nvPr>
        </p:nvGraphicFramePr>
        <p:xfrm>
          <a:off x="3504443" y="3953153"/>
          <a:ext cx="2473325" cy="404813"/>
        </p:xfrm>
        <a:graphic>
          <a:graphicData uri="http://schemas.openxmlformats.org/presentationml/2006/ole">
            <mc:AlternateContent xmlns:mc="http://schemas.openxmlformats.org/markup-compatibility/2006">
              <mc:Choice xmlns:v="urn:schemas-microsoft-com:vml" Requires="v">
                <p:oleObj spid="_x0000_s2066" name="Equation" r:id="rId20" imgW="2082600" imgH="368280" progId="Equation.DSMT4">
                  <p:embed/>
                </p:oleObj>
              </mc:Choice>
              <mc:Fallback>
                <p:oleObj name="Equation" r:id="rId20" imgW="2082600" imgH="368280" progId="Equation.DSMT4">
                  <p:embed/>
                  <p:pic>
                    <p:nvPicPr>
                      <p:cNvPr id="0" name=""/>
                      <p:cNvPicPr>
                        <a:picLocks noChangeAspect="1" noChangeArrowheads="1"/>
                      </p:cNvPicPr>
                      <p:nvPr/>
                    </p:nvPicPr>
                    <p:blipFill>
                      <a:blip r:embed="rId21"/>
                      <a:srcRect/>
                      <a:stretch>
                        <a:fillRect/>
                      </a:stretch>
                    </p:blipFill>
                    <p:spPr bwMode="auto">
                      <a:xfrm>
                        <a:off x="3504443" y="3953153"/>
                        <a:ext cx="24733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070225766"/>
              </p:ext>
            </p:extLst>
          </p:nvPr>
        </p:nvGraphicFramePr>
        <p:xfrm>
          <a:off x="5987293" y="3956011"/>
          <a:ext cx="1955800" cy="391160"/>
        </p:xfrm>
        <a:graphic>
          <a:graphicData uri="http://schemas.openxmlformats.org/presentationml/2006/ole">
            <mc:AlternateContent xmlns:mc="http://schemas.openxmlformats.org/markup-compatibility/2006">
              <mc:Choice xmlns:v="urn:schemas-microsoft-com:vml" Requires="v">
                <p:oleObj spid="_x0000_s2067" name="Equation" r:id="rId22" imgW="1777680" imgH="355320" progId="Equation.DSMT4">
                  <p:embed/>
                </p:oleObj>
              </mc:Choice>
              <mc:Fallback>
                <p:oleObj name="Equation" r:id="rId22" imgW="1777680" imgH="355320" progId="Equation.DSMT4">
                  <p:embed/>
                  <p:pic>
                    <p:nvPicPr>
                      <p:cNvPr id="0" name=""/>
                      <p:cNvPicPr/>
                      <p:nvPr/>
                    </p:nvPicPr>
                    <p:blipFill>
                      <a:blip r:embed="rId23"/>
                      <a:stretch>
                        <a:fillRect/>
                      </a:stretch>
                    </p:blipFill>
                    <p:spPr>
                      <a:xfrm>
                        <a:off x="5987293" y="3956011"/>
                        <a:ext cx="1955800" cy="391160"/>
                      </a:xfrm>
                      <a:prstGeom prst="rect">
                        <a:avLst/>
                      </a:prstGeom>
                    </p:spPr>
                  </p:pic>
                </p:oleObj>
              </mc:Fallback>
            </mc:AlternateContent>
          </a:graphicData>
        </a:graphic>
      </p:graphicFrame>
      <p:sp>
        <p:nvSpPr>
          <p:cNvPr id="10" name="Rounded Rectangle 9"/>
          <p:cNvSpPr/>
          <p:nvPr/>
        </p:nvSpPr>
        <p:spPr>
          <a:xfrm>
            <a:off x="4704522" y="2305879"/>
            <a:ext cx="848139" cy="4108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ounded Rectangle 23"/>
          <p:cNvSpPr/>
          <p:nvPr/>
        </p:nvSpPr>
        <p:spPr>
          <a:xfrm>
            <a:off x="4313590" y="2802831"/>
            <a:ext cx="848139" cy="4108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ounded Rectangle 24"/>
          <p:cNvSpPr/>
          <p:nvPr/>
        </p:nvSpPr>
        <p:spPr>
          <a:xfrm>
            <a:off x="5817694" y="2796207"/>
            <a:ext cx="848139" cy="41081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7" name="Audio 2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881657"/>
      </p:ext>
    </p:extLst>
  </p:cSld>
  <p:clrMapOvr>
    <a:masterClrMapping/>
  </p:clrMapOvr>
  <mc:AlternateContent xmlns:mc="http://schemas.openxmlformats.org/markup-compatibility/2006" xmlns:p14="http://schemas.microsoft.com/office/powerpoint/2010/main">
    <mc:Choice Requires="p14">
      <p:transition spd="slow" p14:dur="2000" advTm="169144"/>
    </mc:Choice>
    <mc:Fallback xmlns="">
      <p:transition spd="slow" advTm="169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7"/>
                </p:tgtEl>
              </p:cMediaNode>
            </p:audio>
          </p:childTnLst>
        </p:cTn>
      </p:par>
    </p:tnLst>
    <p:bldLst>
      <p:bldP spid="10" grpId="0" animBg="1"/>
      <p:bldP spid="10" grpId="1" animBg="1"/>
      <p:bldP spid="24" grpId="0" animBg="1"/>
      <p:bldP spid="24" grpId="1" animBg="1"/>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Therefore,</a:t>
            </a:r>
          </a:p>
          <a:p>
            <a:endParaRPr lang="en-US" dirty="0"/>
          </a:p>
          <a:p>
            <a:endParaRPr lang="en-US" dirty="0"/>
          </a:p>
          <a:p>
            <a:r>
              <a:rPr lang="en-US" dirty="0"/>
              <a:t>Remember that </a:t>
            </a:r>
            <a:r>
              <a:rPr lang="en-US" b="1" dirty="0"/>
              <a:t>u</a:t>
            </a:r>
            <a:r>
              <a:rPr lang="en-US" dirty="0"/>
              <a:t> and </a:t>
            </a:r>
            <a:r>
              <a:rPr lang="en-US" b="1" dirty="0"/>
              <a:t>v</a:t>
            </a:r>
            <a:r>
              <a:rPr lang="en-US" dirty="0"/>
              <a:t> are given, so</a:t>
            </a:r>
          </a:p>
          <a:p>
            <a:endParaRPr lang="en-US" dirty="0"/>
          </a:p>
          <a:p>
            <a:pPr marL="0" indent="0">
              <a:buNone/>
            </a:pPr>
            <a:r>
              <a:rPr lang="en-US" dirty="0"/>
              <a:t>      are all constants!</a:t>
            </a:r>
          </a:p>
          <a:p>
            <a:pPr lvl="1"/>
            <a:r>
              <a:rPr lang="en-US" dirty="0"/>
              <a:t>For what value of </a:t>
            </a:r>
            <a:r>
              <a:rPr lang="en-US" i="1" dirty="0">
                <a:latin typeface="Symbol" panose="05050102010706020507" pitchFamily="18" charset="2"/>
              </a:rPr>
              <a:t>a</a:t>
            </a:r>
            <a:r>
              <a:rPr lang="en-US" dirty="0"/>
              <a:t> is                                 a minimum?</a:t>
            </a:r>
          </a:p>
          <a:p>
            <a:pPr lvl="2"/>
            <a:r>
              <a:rPr lang="en-US" dirty="0"/>
              <a:t>This assumes </a:t>
            </a:r>
            <a:r>
              <a:rPr lang="en-US" i="1" dirty="0"/>
              <a:t>c</a:t>
            </a:r>
            <a:r>
              <a:rPr lang="en-US" baseline="-25000" dirty="0"/>
              <a:t>2</a:t>
            </a:r>
            <a:r>
              <a:rPr lang="en-US" dirty="0"/>
              <a:t> &gt; 0</a:t>
            </a:r>
          </a:p>
          <a:p>
            <a:pPr lvl="1"/>
            <a:r>
              <a:rPr lang="en-US" dirty="0"/>
              <a:t>Differentiate, equate to zero and solve for </a:t>
            </a:r>
            <a:r>
              <a:rPr lang="en-US" i="1" dirty="0">
                <a:latin typeface="Symbol" panose="05050102010706020507" pitchFamily="18" charset="2"/>
              </a:rPr>
              <a:t>a</a:t>
            </a:r>
            <a:r>
              <a:rPr lang="en-US" dirty="0"/>
              <a:t>: </a:t>
            </a:r>
          </a:p>
          <a:p>
            <a:pPr lvl="1"/>
            <a:endParaRPr lang="en-US" dirty="0"/>
          </a:p>
          <a:p>
            <a:pPr lvl="1"/>
            <a:r>
              <a:rPr lang="en-US" dirty="0"/>
              <a:t>Thus, </a:t>
            </a: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6" name="Object 5"/>
          <p:cNvGraphicFramePr>
            <a:graphicFrameLocks noChangeAspect="1"/>
          </p:cNvGraphicFramePr>
          <p:nvPr>
            <p:extLst>
              <p:ext uri="{D42A27DB-BD31-4B8C-83A1-F6EECF244321}">
                <p14:modId xmlns:p14="http://schemas.microsoft.com/office/powerpoint/2010/main" val="1976466871"/>
              </p:ext>
            </p:extLst>
          </p:nvPr>
        </p:nvGraphicFramePr>
        <p:xfrm>
          <a:off x="1622425" y="1981200"/>
          <a:ext cx="4730750" cy="460375"/>
        </p:xfrm>
        <a:graphic>
          <a:graphicData uri="http://schemas.openxmlformats.org/presentationml/2006/ole">
            <mc:AlternateContent xmlns:mc="http://schemas.openxmlformats.org/markup-compatibility/2006">
              <mc:Choice xmlns:v="urn:schemas-microsoft-com:vml" Requires="v">
                <p:oleObj spid="_x0000_s3079" name="Equation" r:id="rId6" imgW="3987720" imgH="419040" progId="Equation.DSMT4">
                  <p:embed/>
                </p:oleObj>
              </mc:Choice>
              <mc:Fallback>
                <p:oleObj name="Equation" r:id="rId6" imgW="3987720" imgH="419040" progId="Equation.DSMT4">
                  <p:embed/>
                  <p:pic>
                    <p:nvPicPr>
                      <p:cNvPr id="0" name=""/>
                      <p:cNvPicPr>
                        <a:picLocks noChangeAspect="1" noChangeArrowheads="1"/>
                      </p:cNvPicPr>
                      <p:nvPr/>
                    </p:nvPicPr>
                    <p:blipFill>
                      <a:blip r:embed="rId7"/>
                      <a:srcRect/>
                      <a:stretch>
                        <a:fillRect/>
                      </a:stretch>
                    </p:blipFill>
                    <p:spPr bwMode="auto">
                      <a:xfrm>
                        <a:off x="1622425" y="1981200"/>
                        <a:ext cx="4730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19833577"/>
              </p:ext>
            </p:extLst>
          </p:nvPr>
        </p:nvGraphicFramePr>
        <p:xfrm>
          <a:off x="2603500" y="3311525"/>
          <a:ext cx="3179763" cy="390525"/>
        </p:xfrm>
        <a:graphic>
          <a:graphicData uri="http://schemas.openxmlformats.org/presentationml/2006/ole">
            <mc:AlternateContent xmlns:mc="http://schemas.openxmlformats.org/markup-compatibility/2006">
              <mc:Choice xmlns:v="urn:schemas-microsoft-com:vml" Requires="v">
                <p:oleObj spid="_x0000_s3080" name="Equation" r:id="rId8" imgW="2679480" imgH="355320" progId="Equation.DSMT4">
                  <p:embed/>
                </p:oleObj>
              </mc:Choice>
              <mc:Fallback>
                <p:oleObj name="Equation" r:id="rId8" imgW="2679480" imgH="355320" progId="Equation.DSMT4">
                  <p:embed/>
                  <p:pic>
                    <p:nvPicPr>
                      <p:cNvPr id="0" name=""/>
                      <p:cNvPicPr>
                        <a:picLocks noChangeAspect="1" noChangeArrowheads="1"/>
                      </p:cNvPicPr>
                      <p:nvPr/>
                    </p:nvPicPr>
                    <p:blipFill>
                      <a:blip r:embed="rId9"/>
                      <a:srcRect/>
                      <a:stretch>
                        <a:fillRect/>
                      </a:stretch>
                    </p:blipFill>
                    <p:spPr bwMode="auto">
                      <a:xfrm>
                        <a:off x="2603500" y="3311525"/>
                        <a:ext cx="31797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53590322"/>
              </p:ext>
            </p:extLst>
          </p:nvPr>
        </p:nvGraphicFramePr>
        <p:xfrm>
          <a:off x="3810000" y="4029969"/>
          <a:ext cx="1762125" cy="390525"/>
        </p:xfrm>
        <a:graphic>
          <a:graphicData uri="http://schemas.openxmlformats.org/presentationml/2006/ole">
            <mc:AlternateContent xmlns:mc="http://schemas.openxmlformats.org/markup-compatibility/2006">
              <mc:Choice xmlns:v="urn:schemas-microsoft-com:vml" Requires="v">
                <p:oleObj spid="_x0000_s3081" name="Equation" r:id="rId10" imgW="1485720" imgH="355320" progId="Equation.DSMT4">
                  <p:embed/>
                </p:oleObj>
              </mc:Choice>
              <mc:Fallback>
                <p:oleObj name="Equation" r:id="rId10" imgW="1485720" imgH="355320" progId="Equation.DSMT4">
                  <p:embed/>
                  <p:pic>
                    <p:nvPicPr>
                      <p:cNvPr id="0" name=""/>
                      <p:cNvPicPr>
                        <a:picLocks noChangeAspect="1" noChangeArrowheads="1"/>
                      </p:cNvPicPr>
                      <p:nvPr/>
                    </p:nvPicPr>
                    <p:blipFill>
                      <a:blip r:embed="rId11"/>
                      <a:srcRect/>
                      <a:stretch>
                        <a:fillRect/>
                      </a:stretch>
                    </p:blipFill>
                    <p:spPr bwMode="auto">
                      <a:xfrm>
                        <a:off x="3810000" y="4029969"/>
                        <a:ext cx="17621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974099795"/>
              </p:ext>
            </p:extLst>
          </p:nvPr>
        </p:nvGraphicFramePr>
        <p:xfrm>
          <a:off x="3678238" y="5181600"/>
          <a:ext cx="1566862" cy="361950"/>
        </p:xfrm>
        <a:graphic>
          <a:graphicData uri="http://schemas.openxmlformats.org/presentationml/2006/ole">
            <mc:AlternateContent xmlns:mc="http://schemas.openxmlformats.org/markup-compatibility/2006">
              <mc:Choice xmlns:v="urn:schemas-microsoft-com:vml" Requires="v">
                <p:oleObj spid="_x0000_s3082" name="Equation" r:id="rId12" imgW="1320480" imgH="330120" progId="Equation.DSMT4">
                  <p:embed/>
                </p:oleObj>
              </mc:Choice>
              <mc:Fallback>
                <p:oleObj name="Equation" r:id="rId12" imgW="1320480" imgH="330120" progId="Equation.DSMT4">
                  <p:embed/>
                  <p:pic>
                    <p:nvPicPr>
                      <p:cNvPr id="0" name=""/>
                      <p:cNvPicPr>
                        <a:picLocks noChangeAspect="1" noChangeArrowheads="1"/>
                      </p:cNvPicPr>
                      <p:nvPr/>
                    </p:nvPicPr>
                    <p:blipFill>
                      <a:blip r:embed="rId13"/>
                      <a:srcRect/>
                      <a:stretch>
                        <a:fillRect/>
                      </a:stretch>
                    </p:blipFill>
                    <p:spPr bwMode="auto">
                      <a:xfrm>
                        <a:off x="3678238" y="5181600"/>
                        <a:ext cx="15668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012629274"/>
              </p:ext>
            </p:extLst>
          </p:nvPr>
        </p:nvGraphicFramePr>
        <p:xfrm>
          <a:off x="2013474" y="5412496"/>
          <a:ext cx="1206500" cy="738188"/>
        </p:xfrm>
        <a:graphic>
          <a:graphicData uri="http://schemas.openxmlformats.org/presentationml/2006/ole">
            <mc:AlternateContent xmlns:mc="http://schemas.openxmlformats.org/markup-compatibility/2006">
              <mc:Choice xmlns:v="urn:schemas-microsoft-com:vml" Requires="v">
                <p:oleObj spid="_x0000_s3083" name="Equation" r:id="rId14" imgW="1015920" imgH="672840" progId="Equation.DSMT4">
                  <p:embed/>
                </p:oleObj>
              </mc:Choice>
              <mc:Fallback>
                <p:oleObj name="Equation" r:id="rId14" imgW="1015920" imgH="672840" progId="Equation.DSMT4">
                  <p:embed/>
                  <p:pic>
                    <p:nvPicPr>
                      <p:cNvPr id="0" name=""/>
                      <p:cNvPicPr>
                        <a:picLocks noChangeAspect="1" noChangeArrowheads="1"/>
                      </p:cNvPicPr>
                      <p:nvPr/>
                    </p:nvPicPr>
                    <p:blipFill>
                      <a:blip r:embed="rId15"/>
                      <a:srcRect/>
                      <a:stretch>
                        <a:fillRect/>
                      </a:stretch>
                    </p:blipFill>
                    <p:spPr bwMode="auto">
                      <a:xfrm>
                        <a:off x="2013474" y="5412496"/>
                        <a:ext cx="12065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860130404"/>
      </p:ext>
    </p:extLst>
  </p:cSld>
  <p:clrMapOvr>
    <a:masterClrMapping/>
  </p:clrMapOvr>
  <mc:AlternateContent xmlns:mc="http://schemas.openxmlformats.org/markup-compatibility/2006" xmlns:p14="http://schemas.microsoft.com/office/powerpoint/2010/main">
    <mc:Choice Requires="p14">
      <p:transition spd="slow" p14:dur="2000" advTm="102897"/>
    </mc:Choice>
    <mc:Fallback xmlns="">
      <p:transition spd="slow" advTm="10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Substituting in the two coefficients, </a:t>
            </a: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6" name="Object 5"/>
          <p:cNvGraphicFramePr>
            <a:graphicFrameLocks noChangeAspect="1"/>
          </p:cNvGraphicFramePr>
          <p:nvPr>
            <p:extLst>
              <p:ext uri="{D42A27DB-BD31-4B8C-83A1-F6EECF244321}">
                <p14:modId xmlns:p14="http://schemas.microsoft.com/office/powerpoint/2010/main" val="4157841667"/>
              </p:ext>
            </p:extLst>
          </p:nvPr>
        </p:nvGraphicFramePr>
        <p:xfrm>
          <a:off x="1676400" y="2209800"/>
          <a:ext cx="1206500" cy="738187"/>
        </p:xfrm>
        <a:graphic>
          <a:graphicData uri="http://schemas.openxmlformats.org/presentationml/2006/ole">
            <mc:AlternateContent xmlns:mc="http://schemas.openxmlformats.org/markup-compatibility/2006">
              <mc:Choice xmlns:v="urn:schemas-microsoft-com:vml" Requires="v">
                <p:oleObj spid="_x0000_s4102" name="Equation" r:id="rId6" imgW="1015920" imgH="672840" progId="Equation.DSMT4">
                  <p:embed/>
                </p:oleObj>
              </mc:Choice>
              <mc:Fallback>
                <p:oleObj name="Equation" r:id="rId6" imgW="1015920" imgH="672840" progId="Equation.DSMT4">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2209800"/>
                        <a:ext cx="12065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41356468"/>
              </p:ext>
            </p:extLst>
          </p:nvPr>
        </p:nvGraphicFramePr>
        <p:xfrm>
          <a:off x="3657600" y="2286000"/>
          <a:ext cx="4730750" cy="460375"/>
        </p:xfrm>
        <a:graphic>
          <a:graphicData uri="http://schemas.openxmlformats.org/presentationml/2006/ole">
            <mc:AlternateContent xmlns:mc="http://schemas.openxmlformats.org/markup-compatibility/2006">
              <mc:Choice xmlns:v="urn:schemas-microsoft-com:vml" Requires="v">
                <p:oleObj spid="_x0000_s4103" name="Equation" r:id="rId8" imgW="3987720" imgH="419040" progId="Equation.DSMT4">
                  <p:embed/>
                </p:oleObj>
              </mc:Choice>
              <mc:Fallback>
                <p:oleObj name="Equation" r:id="rId8" imgW="3987720" imgH="419040" progId="Equation.DSMT4">
                  <p:embed/>
                  <p:pic>
                    <p:nvPicPr>
                      <p:cNvPr id="0" name="Object 5"/>
                      <p:cNvPicPr>
                        <a:picLocks noChangeAspect="1" noChangeArrowheads="1"/>
                      </p:cNvPicPr>
                      <p:nvPr/>
                    </p:nvPicPr>
                    <p:blipFill>
                      <a:blip r:embed="rId9"/>
                      <a:srcRect/>
                      <a:stretch>
                        <a:fillRect/>
                      </a:stretch>
                    </p:blipFill>
                    <p:spPr bwMode="auto">
                      <a:xfrm>
                        <a:off x="3657600" y="2286000"/>
                        <a:ext cx="4730750" cy="460375"/>
                      </a:xfrm>
                      <a:prstGeom prst="rect">
                        <a:avLst/>
                      </a:prstGeom>
                      <a:noFill/>
                      <a:ln>
                        <a:noFill/>
                      </a:ln>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81032983"/>
              </p:ext>
            </p:extLst>
          </p:nvPr>
        </p:nvGraphicFramePr>
        <p:xfrm>
          <a:off x="1918466" y="3273425"/>
          <a:ext cx="1538287" cy="822325"/>
        </p:xfrm>
        <a:graphic>
          <a:graphicData uri="http://schemas.openxmlformats.org/presentationml/2006/ole">
            <mc:AlternateContent xmlns:mc="http://schemas.openxmlformats.org/markup-compatibility/2006">
              <mc:Choice xmlns:v="urn:schemas-microsoft-com:vml" Requires="v">
                <p:oleObj spid="_x0000_s4104" name="Equation" r:id="rId10" imgW="1295280" imgH="749160" progId="Equation.DSMT4">
                  <p:embed/>
                </p:oleObj>
              </mc:Choice>
              <mc:Fallback>
                <p:oleObj name="Equation" r:id="rId10" imgW="1295280" imgH="749160" progId="Equation.DSMT4">
                  <p:embed/>
                  <p:pic>
                    <p:nvPicPr>
                      <p:cNvPr id="0" name=""/>
                      <p:cNvPicPr>
                        <a:picLocks noChangeAspect="1" noChangeArrowheads="1"/>
                      </p:cNvPicPr>
                      <p:nvPr/>
                    </p:nvPicPr>
                    <p:blipFill>
                      <a:blip r:embed="rId11"/>
                      <a:srcRect/>
                      <a:stretch>
                        <a:fillRect/>
                      </a:stretch>
                    </p:blipFill>
                    <p:spPr bwMode="auto">
                      <a:xfrm>
                        <a:off x="1918466" y="3273425"/>
                        <a:ext cx="15382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071689069"/>
              </p:ext>
            </p:extLst>
          </p:nvPr>
        </p:nvGraphicFramePr>
        <p:xfrm>
          <a:off x="1877943" y="4141995"/>
          <a:ext cx="995363" cy="822325"/>
        </p:xfrm>
        <a:graphic>
          <a:graphicData uri="http://schemas.openxmlformats.org/presentationml/2006/ole">
            <mc:AlternateContent xmlns:mc="http://schemas.openxmlformats.org/markup-compatibility/2006">
              <mc:Choice xmlns:v="urn:schemas-microsoft-com:vml" Requires="v">
                <p:oleObj spid="_x0000_s4105" name="Equation" r:id="rId12" imgW="838080" imgH="749160" progId="Equation.DSMT4">
                  <p:embed/>
                </p:oleObj>
              </mc:Choice>
              <mc:Fallback>
                <p:oleObj name="Equation" r:id="rId12" imgW="838080" imgH="749160" progId="Equation.DSMT4">
                  <p:embed/>
                  <p:pic>
                    <p:nvPicPr>
                      <p:cNvPr id="0" name=""/>
                      <p:cNvPicPr>
                        <a:picLocks noChangeAspect="1" noChangeArrowheads="1"/>
                      </p:cNvPicPr>
                      <p:nvPr/>
                    </p:nvPicPr>
                    <p:blipFill>
                      <a:blip r:embed="rId13"/>
                      <a:srcRect/>
                      <a:stretch>
                        <a:fillRect/>
                      </a:stretch>
                    </p:blipFill>
                    <p:spPr bwMode="auto">
                      <a:xfrm>
                        <a:off x="1877943" y="4141995"/>
                        <a:ext cx="9953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p:cNvCxnSpPr/>
          <p:nvPr/>
        </p:nvCxnSpPr>
        <p:spPr>
          <a:xfrm flipH="1">
            <a:off x="3472070" y="2676939"/>
            <a:ext cx="3048000" cy="6493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326296" y="2743200"/>
            <a:ext cx="2186608" cy="10734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84914971"/>
      </p:ext>
    </p:extLst>
  </p:cSld>
  <p:clrMapOvr>
    <a:masterClrMapping/>
  </p:clrMapOvr>
  <mc:AlternateContent xmlns:mc="http://schemas.openxmlformats.org/markup-compatibility/2006" xmlns:p14="http://schemas.microsoft.com/office/powerpoint/2010/main">
    <mc:Choice Requires="p14">
      <p:transition spd="slow" p14:dur="2000" advTm="41246"/>
    </mc:Choice>
    <mc:Fallback xmlns="">
      <p:transition spd="slow" advTm="41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Projections for real inner-product spaces</a:t>
            </a:r>
            <a:endParaRPr lang="en-CA" dirty="0">
              <a:latin typeface="Times New Roman" panose="02020603050405020304" pitchFamily="18" charset="0"/>
            </a:endParaRPr>
          </a:p>
        </p:txBody>
      </p:sp>
      <p:sp>
        <p:nvSpPr>
          <p:cNvPr id="3" name="Content Placeholder 2"/>
          <p:cNvSpPr>
            <a:spLocks noGrp="1"/>
          </p:cNvSpPr>
          <p:nvPr>
            <p:ph idx="1"/>
          </p:nvPr>
        </p:nvSpPr>
        <p:spPr>
          <a:xfrm>
            <a:off x="457200" y="1600200"/>
            <a:ext cx="8001000" cy="4525963"/>
          </a:xfrm>
        </p:spPr>
        <p:txBody>
          <a:bodyPr/>
          <a:lstStyle/>
          <a:p>
            <a:r>
              <a:rPr lang="en-US" dirty="0"/>
              <a:t>Thus, the best approximation of </a:t>
            </a:r>
            <a:r>
              <a:rPr lang="en-US" b="1" dirty="0"/>
              <a:t>v</a:t>
            </a:r>
            <a:r>
              <a:rPr lang="en-US" dirty="0"/>
              <a:t> as a scalar multiple of </a:t>
            </a:r>
            <a:r>
              <a:rPr lang="en-US" b="1" dirty="0"/>
              <a:t>u</a:t>
            </a:r>
            <a:r>
              <a:rPr lang="en-US" dirty="0"/>
              <a:t> is</a:t>
            </a:r>
          </a:p>
        </p:txBody>
      </p:sp>
      <p:sp>
        <p:nvSpPr>
          <p:cNvPr id="4" name="Footer Placeholder 3"/>
          <p:cNvSpPr>
            <a:spLocks noGrp="1"/>
          </p:cNvSpPr>
          <p:nvPr>
            <p:ph type="ftr" sz="quarter" idx="11"/>
          </p:nvPr>
        </p:nvSpPr>
        <p:spPr/>
        <p:txBody>
          <a:bodyPr/>
          <a:lstStyle/>
          <a:p>
            <a:r>
              <a:rPr lang="en-CA"/>
              <a:t>Projections and best approximations</a:t>
            </a:r>
          </a:p>
        </p:txBody>
      </p:sp>
      <p:graphicFrame>
        <p:nvGraphicFramePr>
          <p:cNvPr id="18" name="Object 17"/>
          <p:cNvGraphicFramePr>
            <a:graphicFrameLocks noChangeAspect="1"/>
          </p:cNvGraphicFramePr>
          <p:nvPr>
            <p:extLst>
              <p:ext uri="{D42A27DB-BD31-4B8C-83A1-F6EECF244321}">
                <p14:modId xmlns:p14="http://schemas.microsoft.com/office/powerpoint/2010/main" val="2516638150"/>
              </p:ext>
            </p:extLst>
          </p:nvPr>
        </p:nvGraphicFramePr>
        <p:xfrm>
          <a:off x="4419600" y="2286000"/>
          <a:ext cx="949325" cy="822325"/>
        </p:xfrm>
        <a:graphic>
          <a:graphicData uri="http://schemas.openxmlformats.org/presentationml/2006/ole">
            <mc:AlternateContent xmlns:mc="http://schemas.openxmlformats.org/markup-compatibility/2006">
              <mc:Choice xmlns:v="urn:schemas-microsoft-com:vml" Requires="v">
                <p:oleObj spid="_x0000_s5125" name="Equation" r:id="rId6" imgW="799920" imgH="749160" progId="Equation.DSMT4">
                  <p:embed/>
                </p:oleObj>
              </mc:Choice>
              <mc:Fallback>
                <p:oleObj name="Equation" r:id="rId6" imgW="799920" imgH="749160" progId="Equation.DSMT4">
                  <p:embed/>
                  <p:pic>
                    <p:nvPicPr>
                      <p:cNvPr id="0" name=""/>
                      <p:cNvPicPr>
                        <a:picLocks noChangeAspect="1" noChangeArrowheads="1"/>
                      </p:cNvPicPr>
                      <p:nvPr/>
                    </p:nvPicPr>
                    <p:blipFill>
                      <a:blip r:embed="rId7"/>
                      <a:srcRect/>
                      <a:stretch>
                        <a:fillRect/>
                      </a:stretch>
                    </p:blipFill>
                    <p:spPr bwMode="auto">
                      <a:xfrm>
                        <a:off x="4419600" y="2286000"/>
                        <a:ext cx="94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0" name="Straight Arrow Connector 9"/>
          <p:cNvCxnSpPr/>
          <p:nvPr/>
        </p:nvCxnSpPr>
        <p:spPr>
          <a:xfrm flipH="1" flipV="1">
            <a:off x="4343400" y="3733800"/>
            <a:ext cx="152400" cy="25146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886200" y="5181600"/>
            <a:ext cx="609600" cy="1066800"/>
          </a:xfrm>
          <a:prstGeom prst="straightConnector1">
            <a:avLst/>
          </a:pr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33800" y="5562600"/>
            <a:ext cx="319318"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v</a:t>
            </a:r>
            <a:endParaRPr lang="en-CA" sz="2100" b="1" dirty="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495800" y="4114800"/>
            <a:ext cx="333746" cy="415498"/>
          </a:xfrm>
          <a:prstGeom prst="rect">
            <a:avLst/>
          </a:prstGeom>
        </p:spPr>
        <p:txBody>
          <a:bodyPr wrap="none">
            <a:spAutoFit/>
          </a:bodyPr>
          <a:lstStyle/>
          <a:p>
            <a:r>
              <a:rPr lang="en-US" sz="2100" b="1" dirty="0">
                <a:solidFill>
                  <a:schemeClr val="bg1"/>
                </a:solidFill>
                <a:latin typeface="Times New Roman" panose="02020603050405020304" pitchFamily="18" charset="0"/>
                <a:cs typeface="Times New Roman" panose="02020603050405020304" pitchFamily="18" charset="0"/>
              </a:rPr>
              <a:t>u</a:t>
            </a:r>
            <a:endParaRPr lang="en-CA" sz="2100" b="1" dirty="0">
              <a:solidFill>
                <a:schemeClr val="bg1"/>
              </a:solidFill>
              <a:latin typeface="Times New Roman" panose="02020603050405020304" pitchFamily="18" charset="0"/>
              <a:cs typeface="Times New Roman" panose="02020603050405020304" pitchFamily="18" charset="0"/>
            </a:endParaRPr>
          </a:p>
        </p:txBody>
      </p:sp>
      <p:cxnSp>
        <p:nvCxnSpPr>
          <p:cNvPr id="14" name="Straight Arrow Connector 13"/>
          <p:cNvCxnSpPr/>
          <p:nvPr/>
        </p:nvCxnSpPr>
        <p:spPr>
          <a:xfrm flipH="1" flipV="1">
            <a:off x="4429125" y="5160169"/>
            <a:ext cx="66675" cy="108823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5" name="Object 14"/>
          <p:cNvGraphicFramePr>
            <a:graphicFrameLocks noChangeAspect="1"/>
          </p:cNvGraphicFramePr>
          <p:nvPr>
            <p:extLst>
              <p:ext uri="{D42A27DB-BD31-4B8C-83A1-F6EECF244321}">
                <p14:modId xmlns:p14="http://schemas.microsoft.com/office/powerpoint/2010/main" val="2752099482"/>
              </p:ext>
            </p:extLst>
          </p:nvPr>
        </p:nvGraphicFramePr>
        <p:xfrm>
          <a:off x="3007079" y="2513706"/>
          <a:ext cx="1325563" cy="417512"/>
        </p:xfrm>
        <a:graphic>
          <a:graphicData uri="http://schemas.openxmlformats.org/presentationml/2006/ole">
            <mc:AlternateContent xmlns:mc="http://schemas.openxmlformats.org/markup-compatibility/2006">
              <mc:Choice xmlns:v="urn:schemas-microsoft-com:vml" Requires="v">
                <p:oleObj spid="_x0000_s5126" name="Equation" r:id="rId8" imgW="1117440" imgH="380880" progId="Equation.DSMT4">
                  <p:embed/>
                </p:oleObj>
              </mc:Choice>
              <mc:Fallback>
                <p:oleObj name="Equation" r:id="rId8" imgW="1117440" imgH="380880" progId="Equation.DSMT4">
                  <p:embed/>
                  <p:pic>
                    <p:nvPicPr>
                      <p:cNvPr id="0" name=""/>
                      <p:cNvPicPr>
                        <a:picLocks noChangeAspect="1" noChangeArrowheads="1"/>
                      </p:cNvPicPr>
                      <p:nvPr/>
                    </p:nvPicPr>
                    <p:blipFill>
                      <a:blip r:embed="rId9"/>
                      <a:srcRect/>
                      <a:stretch>
                        <a:fillRect/>
                      </a:stretch>
                    </p:blipFill>
                    <p:spPr bwMode="auto">
                      <a:xfrm>
                        <a:off x="3007079" y="2513706"/>
                        <a:ext cx="132556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383868997"/>
              </p:ext>
            </p:extLst>
          </p:nvPr>
        </p:nvGraphicFramePr>
        <p:xfrm>
          <a:off x="4550484" y="5138570"/>
          <a:ext cx="949325" cy="822325"/>
        </p:xfrm>
        <a:graphic>
          <a:graphicData uri="http://schemas.openxmlformats.org/presentationml/2006/ole">
            <mc:AlternateContent xmlns:mc="http://schemas.openxmlformats.org/markup-compatibility/2006">
              <mc:Choice xmlns:v="urn:schemas-microsoft-com:vml" Requires="v">
                <p:oleObj spid="_x0000_s5127" name="Equation" r:id="rId10" imgW="799920" imgH="749160" progId="Equation.DSMT4">
                  <p:embed/>
                </p:oleObj>
              </mc:Choice>
              <mc:Fallback>
                <p:oleObj name="Equation" r:id="rId10" imgW="799920" imgH="749160" progId="Equation.DSMT4">
                  <p:embed/>
                  <p:pic>
                    <p:nvPicPr>
                      <p:cNvPr id="0" name=""/>
                      <p:cNvPicPr>
                        <a:picLocks noChangeAspect="1" noChangeArrowheads="1"/>
                      </p:cNvPicPr>
                      <p:nvPr/>
                    </p:nvPicPr>
                    <p:blipFill>
                      <a:blip r:embed="rId7"/>
                      <a:srcRect/>
                      <a:stretch>
                        <a:fillRect/>
                      </a:stretch>
                    </p:blipFill>
                    <p:spPr bwMode="auto">
                      <a:xfrm>
                        <a:off x="4550484" y="5138570"/>
                        <a:ext cx="949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6" name="Straight Arrow Connector 15"/>
          <p:cNvCxnSpPr/>
          <p:nvPr/>
        </p:nvCxnSpPr>
        <p:spPr>
          <a:xfrm flipV="1">
            <a:off x="3913632" y="5175409"/>
            <a:ext cx="512446" cy="27527"/>
          </a:xfrm>
          <a:prstGeom prst="straightConnector1">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64511322"/>
      </p:ext>
    </p:extLst>
  </p:cSld>
  <p:clrMapOvr>
    <a:masterClrMapping/>
  </p:clrMapOvr>
  <mc:AlternateContent xmlns:mc="http://schemas.openxmlformats.org/markup-compatibility/2006" xmlns:p14="http://schemas.microsoft.com/office/powerpoint/2010/main">
    <mc:Choice Requires="p14">
      <p:transition spd="slow" p14:dur="2000" advTm="74881"/>
    </mc:Choice>
    <mc:Fallback xmlns="">
      <p:transition spd="slow" advTm="7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8"/>
</p:tagLst>
</file>

<file path=ppt/tags/tag10.xml><?xml version="1.0" encoding="utf-8"?>
<p:tagLst xmlns:a="http://schemas.openxmlformats.org/drawingml/2006/main" xmlns:r="http://schemas.openxmlformats.org/officeDocument/2006/relationships" xmlns:p="http://schemas.openxmlformats.org/presentationml/2006/main">
  <p:tag name="TIMING" val="|4.7|7.3|17.9|14.1|25.2|21.7"/>
</p:tagLst>
</file>

<file path=ppt/tags/tag11.xml><?xml version="1.0" encoding="utf-8"?>
<p:tagLst xmlns:a="http://schemas.openxmlformats.org/drawingml/2006/main" xmlns:r="http://schemas.openxmlformats.org/officeDocument/2006/relationships" xmlns:p="http://schemas.openxmlformats.org/presentationml/2006/main">
  <p:tag name="TIMING" val="|26.7|5.8|26.2|6.3|9.1|20.7|25.8"/>
</p:tagLst>
</file>

<file path=ppt/tags/tag12.xml><?xml version="1.0" encoding="utf-8"?>
<p:tagLst xmlns:a="http://schemas.openxmlformats.org/drawingml/2006/main" xmlns:r="http://schemas.openxmlformats.org/officeDocument/2006/relationships" xmlns:p="http://schemas.openxmlformats.org/presentationml/2006/main">
  <p:tag name="TIMING" val="|11.4|4.3|8.7|3.8|6.8|32.7"/>
</p:tagLst>
</file>

<file path=ppt/tags/tag13.xml><?xml version="1.0" encoding="utf-8"?>
<p:tagLst xmlns:a="http://schemas.openxmlformats.org/drawingml/2006/main" xmlns:r="http://schemas.openxmlformats.org/officeDocument/2006/relationships" xmlns:p="http://schemas.openxmlformats.org/presentationml/2006/main">
  <p:tag name="TIMING" val="|15.3|24.6"/>
</p:tagLst>
</file>

<file path=ppt/tags/tag14.xml><?xml version="1.0" encoding="utf-8"?>
<p:tagLst xmlns:a="http://schemas.openxmlformats.org/drawingml/2006/main" xmlns:r="http://schemas.openxmlformats.org/officeDocument/2006/relationships" xmlns:p="http://schemas.openxmlformats.org/presentationml/2006/main">
  <p:tag name="TIMING" val="|23.2|18.7|7.5|20.1|21.3"/>
</p:tagLst>
</file>

<file path=ppt/tags/tag15.xml><?xml version="1.0" encoding="utf-8"?>
<p:tagLst xmlns:a="http://schemas.openxmlformats.org/drawingml/2006/main" xmlns:r="http://schemas.openxmlformats.org/officeDocument/2006/relationships" xmlns:p="http://schemas.openxmlformats.org/presentationml/2006/main">
  <p:tag name="TIMING" val="|14.4|1.8|8.4|24.2|29.8|18.9|14.9"/>
</p:tagLst>
</file>

<file path=ppt/tags/tag16.xml><?xml version="1.0" encoding="utf-8"?>
<p:tagLst xmlns:a="http://schemas.openxmlformats.org/drawingml/2006/main" xmlns:r="http://schemas.openxmlformats.org/officeDocument/2006/relationships" xmlns:p="http://schemas.openxmlformats.org/presentationml/2006/main">
  <p:tag name="TIMING" val="|22.6|13.5|10.3|10.8|10"/>
</p:tagLst>
</file>

<file path=ppt/tags/tag17.xml><?xml version="1.0" encoding="utf-8"?>
<p:tagLst xmlns:a="http://schemas.openxmlformats.org/drawingml/2006/main" xmlns:r="http://schemas.openxmlformats.org/officeDocument/2006/relationships" xmlns:p="http://schemas.openxmlformats.org/presentationml/2006/main">
  <p:tag name="TIMING" val="|25.4|17.7|18|7.7|6.3|9.6"/>
</p:tagLst>
</file>

<file path=ppt/tags/tag18.xml><?xml version="1.0" encoding="utf-8"?>
<p:tagLst xmlns:a="http://schemas.openxmlformats.org/drawingml/2006/main" xmlns:r="http://schemas.openxmlformats.org/officeDocument/2006/relationships" xmlns:p="http://schemas.openxmlformats.org/presentationml/2006/main">
  <p:tag name="TIMING" val="|5.2|1.4|28.2|15.3|24.3"/>
</p:tagLst>
</file>

<file path=ppt/tags/tag19.xml><?xml version="1.0" encoding="utf-8"?>
<p:tagLst xmlns:a="http://schemas.openxmlformats.org/drawingml/2006/main" xmlns:r="http://schemas.openxmlformats.org/officeDocument/2006/relationships" xmlns:p="http://schemas.openxmlformats.org/presentationml/2006/main">
  <p:tag name="TIMING" val="|36.7|19.9|2.3|14.2|29.8|25.2"/>
</p:tagLst>
</file>

<file path=ppt/tags/tag2.xml><?xml version="1.0" encoding="utf-8"?>
<p:tagLst xmlns:a="http://schemas.openxmlformats.org/drawingml/2006/main" xmlns:r="http://schemas.openxmlformats.org/officeDocument/2006/relationships" xmlns:p="http://schemas.openxmlformats.org/presentationml/2006/main">
  <p:tag name="TIMING" val="|9.9"/>
</p:tagLst>
</file>

<file path=ppt/tags/tag20.xml><?xml version="1.0" encoding="utf-8"?>
<p:tagLst xmlns:a="http://schemas.openxmlformats.org/drawingml/2006/main" xmlns:r="http://schemas.openxmlformats.org/officeDocument/2006/relationships" xmlns:p="http://schemas.openxmlformats.org/presentationml/2006/main">
  <p:tag name="TIMING" val="|17.3|15|22|5.3|17.3|6.4|7.4"/>
</p:tagLst>
</file>

<file path=ppt/tags/tag21.xml><?xml version="1.0" encoding="utf-8"?>
<p:tagLst xmlns:a="http://schemas.openxmlformats.org/drawingml/2006/main" xmlns:r="http://schemas.openxmlformats.org/officeDocument/2006/relationships" xmlns:p="http://schemas.openxmlformats.org/presentationml/2006/main">
  <p:tag name="TIMING" val="|31.4|2.8|7.3|21.9|2.5"/>
</p:tagLst>
</file>

<file path=ppt/tags/tag22.xml><?xml version="1.0" encoding="utf-8"?>
<p:tagLst xmlns:a="http://schemas.openxmlformats.org/drawingml/2006/main" xmlns:r="http://schemas.openxmlformats.org/officeDocument/2006/relationships" xmlns:p="http://schemas.openxmlformats.org/presentationml/2006/main">
  <p:tag name="TIMING" val="|15.6|1.4|21|13.4|26.2"/>
</p:tagLst>
</file>

<file path=ppt/tags/tag23.xml><?xml version="1.0" encoding="utf-8"?>
<p:tagLst xmlns:a="http://schemas.openxmlformats.org/drawingml/2006/main" xmlns:r="http://schemas.openxmlformats.org/officeDocument/2006/relationships" xmlns:p="http://schemas.openxmlformats.org/presentationml/2006/main">
  <p:tag name="TIMING" val="|11.6|13.4|46.8|8.5|23.1"/>
</p:tagLst>
</file>

<file path=ppt/tags/tag24.xml><?xml version="1.0" encoding="utf-8"?>
<p:tagLst xmlns:a="http://schemas.openxmlformats.org/drawingml/2006/main" xmlns:r="http://schemas.openxmlformats.org/officeDocument/2006/relationships" xmlns:p="http://schemas.openxmlformats.org/presentationml/2006/main">
  <p:tag name="TIMING" val="|18.6|10.6|5.2"/>
</p:tagLst>
</file>

<file path=ppt/tags/tag25.xml><?xml version="1.0" encoding="utf-8"?>
<p:tagLst xmlns:a="http://schemas.openxmlformats.org/drawingml/2006/main" xmlns:r="http://schemas.openxmlformats.org/officeDocument/2006/relationships" xmlns:p="http://schemas.openxmlformats.org/presentationml/2006/main">
  <p:tag name="TIMING" val="|11.4|29.8|16.1|24.2"/>
</p:tagLst>
</file>

<file path=ppt/tags/tag26.xml><?xml version="1.0" encoding="utf-8"?>
<p:tagLst xmlns:a="http://schemas.openxmlformats.org/drawingml/2006/main" xmlns:r="http://schemas.openxmlformats.org/officeDocument/2006/relationships" xmlns:p="http://schemas.openxmlformats.org/presentationml/2006/main">
  <p:tag name="TIMING" val="|21.7|13|9.7"/>
</p:tagLst>
</file>

<file path=ppt/tags/tag3.xml><?xml version="1.0" encoding="utf-8"?>
<p:tagLst xmlns:a="http://schemas.openxmlformats.org/drawingml/2006/main" xmlns:r="http://schemas.openxmlformats.org/officeDocument/2006/relationships" xmlns:p="http://schemas.openxmlformats.org/presentationml/2006/main">
  <p:tag name="TIMING" val="|25.2"/>
</p:tagLst>
</file>

<file path=ppt/tags/tag4.xml><?xml version="1.0" encoding="utf-8"?>
<p:tagLst xmlns:a="http://schemas.openxmlformats.org/drawingml/2006/main" xmlns:r="http://schemas.openxmlformats.org/officeDocument/2006/relationships" xmlns:p="http://schemas.openxmlformats.org/presentationml/2006/main">
  <p:tag name="TIMING" val="|28.2|26|4.4|13.8|10.1|27.8|13.1|9.1|28.1"/>
</p:tagLst>
</file>

<file path=ppt/tags/tag5.xml><?xml version="1.0" encoding="utf-8"?>
<p:tagLst xmlns:a="http://schemas.openxmlformats.org/drawingml/2006/main" xmlns:r="http://schemas.openxmlformats.org/officeDocument/2006/relationships" xmlns:p="http://schemas.openxmlformats.org/presentationml/2006/main">
  <p:tag name="TIMING" val="|12.9|22.4|16|19.7|19.9"/>
</p:tagLst>
</file>

<file path=ppt/tags/tag6.xml><?xml version="1.0" encoding="utf-8"?>
<p:tagLst xmlns:a="http://schemas.openxmlformats.org/drawingml/2006/main" xmlns:r="http://schemas.openxmlformats.org/officeDocument/2006/relationships" xmlns:p="http://schemas.openxmlformats.org/presentationml/2006/main">
  <p:tag name="TIMING" val="|12.4|7.4|5.1|8.6|1.5"/>
</p:tagLst>
</file>

<file path=ppt/tags/tag7.xml><?xml version="1.0" encoding="utf-8"?>
<p:tagLst xmlns:a="http://schemas.openxmlformats.org/drawingml/2006/main" xmlns:r="http://schemas.openxmlformats.org/officeDocument/2006/relationships" xmlns:p="http://schemas.openxmlformats.org/presentationml/2006/main">
  <p:tag name="TIMING" val="|25.7|17.6|6.6|7.5"/>
</p:tagLst>
</file>

<file path=ppt/tags/tag8.xml><?xml version="1.0" encoding="utf-8"?>
<p:tagLst xmlns:a="http://schemas.openxmlformats.org/drawingml/2006/main" xmlns:r="http://schemas.openxmlformats.org/officeDocument/2006/relationships" xmlns:p="http://schemas.openxmlformats.org/presentationml/2006/main">
  <p:tag name="TIMING" val="|11.9|7.5"/>
</p:tagLst>
</file>

<file path=ppt/tags/tag9.xml><?xml version="1.0" encoding="utf-8"?>
<p:tagLst xmlns:a="http://schemas.openxmlformats.org/drawingml/2006/main" xmlns:r="http://schemas.openxmlformats.org/officeDocument/2006/relationships" xmlns:p="http://schemas.openxmlformats.org/presentationml/2006/main">
  <p:tag name="TIMING" val="|24|8.8|19.5|6.3|13.3|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26649</TotalTime>
  <Words>1367</Words>
  <Application>Microsoft Office PowerPoint</Application>
  <PresentationFormat>On-screen Show (4:3)</PresentationFormat>
  <Paragraphs>252</Paragraphs>
  <Slides>33</Slides>
  <Notes>0</Notes>
  <HiddenSlides>0</HiddenSlides>
  <MMClips>33</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6" baseType="lpstr">
      <vt:lpstr>ＭＳ Ｐゴシック</vt:lpstr>
      <vt:lpstr>Arial</vt:lpstr>
      <vt:lpstr>Bookman Old Style</vt:lpstr>
      <vt:lpstr>Calibri</vt:lpstr>
      <vt:lpstr>Cambria</vt:lpstr>
      <vt:lpstr>Consolas</vt:lpstr>
      <vt:lpstr>Constantia</vt:lpstr>
      <vt:lpstr>Georgia</vt:lpstr>
      <vt:lpstr>Symbol</vt:lpstr>
      <vt:lpstr>Tahoma</vt:lpstr>
      <vt:lpstr>Times New Roman</vt:lpstr>
      <vt:lpstr>Office Theme</vt:lpstr>
      <vt:lpstr>Equation</vt:lpstr>
      <vt:lpstr>5.7 Projections and best approximations</vt:lpstr>
      <vt:lpstr>Introduction</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real inner-product spaces</vt:lpstr>
      <vt:lpstr>Projections for complex inner-product spaces</vt:lpstr>
      <vt:lpstr>Properties of projections</vt:lpstr>
      <vt:lpstr>Properties of projections</vt:lpstr>
      <vt:lpstr>Properties of projections</vt:lpstr>
      <vt:lpstr>Properties of projections</vt:lpstr>
      <vt:lpstr>Properties of projections</vt:lpstr>
      <vt:lpstr>Properties of projections</vt:lpstr>
      <vt:lpstr>Properties of projections</vt:lpstr>
      <vt:lpstr>Properties of projections</vt:lpstr>
      <vt:lpstr>Properties of projections</vt:lpstr>
      <vt:lpstr>Projections in other vector spaces</vt:lpstr>
      <vt:lpstr>Projections in other vector spaces</vt:lpstr>
      <vt:lpstr>Projections in other vector spaces</vt:lpstr>
      <vt:lpstr>Best approximation by constant vector</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565</cp:revision>
  <dcterms:created xsi:type="dcterms:W3CDTF">2020-04-30T19:27:29Z</dcterms:created>
  <dcterms:modified xsi:type="dcterms:W3CDTF">2024-10-02T15:13:30Z</dcterms:modified>
</cp:coreProperties>
</file>